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7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gif" ContentType="image/gif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  <p:sldId id="266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13" r:id="rId54"/>
    <p:sldId id="312" r:id="rId55"/>
    <p:sldId id="324" r:id="rId56"/>
    <p:sldId id="314" r:id="rId57"/>
    <p:sldId id="316" r:id="rId58"/>
    <p:sldId id="322" r:id="rId59"/>
    <p:sldId id="323" r:id="rId60"/>
    <p:sldId id="319" r:id="rId61"/>
    <p:sldId id="325" r:id="rId62"/>
    <p:sldId id="326" r:id="rId63"/>
    <p:sldId id="327" r:id="rId64"/>
    <p:sldId id="338" r:id="rId65"/>
    <p:sldId id="339" r:id="rId66"/>
    <p:sldId id="330" r:id="rId67"/>
    <p:sldId id="340" r:id="rId68"/>
    <p:sldId id="341" r:id="rId69"/>
    <p:sldId id="333" r:id="rId70"/>
    <p:sldId id="342" r:id="rId71"/>
    <p:sldId id="343" r:id="rId72"/>
    <p:sldId id="336" r:id="rId73"/>
    <p:sldId id="344" r:id="rId74"/>
    <p:sldId id="345" r:id="rId75"/>
    <p:sldId id="337" r:id="rId76"/>
    <p:sldId id="346" r:id="rId77"/>
    <p:sldId id="347" r:id="rId7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3F42C"/>
    <a:srgbClr val="FFCC00"/>
    <a:srgbClr val="FF0066"/>
    <a:srgbClr val="E21818"/>
    <a:srgbClr val="D219D7"/>
    <a:srgbClr val="EEEA3A"/>
    <a:srgbClr val="FF33CC"/>
    <a:srgbClr val="191ED7"/>
    <a:srgbClr val="A97CB2"/>
    <a:srgbClr val="FFFF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94" autoAdjust="0"/>
    <p:restoredTop sz="94660"/>
  </p:normalViewPr>
  <p:slideViewPr>
    <p:cSldViewPr>
      <p:cViewPr varScale="1">
        <p:scale>
          <a:sx n="55" d="100"/>
          <a:sy n="55" d="100"/>
        </p:scale>
        <p:origin x="-90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6C2846-A669-43D0-AF68-1A039244E494}" type="datetimeFigureOut">
              <a:rPr lang="en-US" smtClean="0"/>
              <a:pPr/>
              <a:t>1/24/2010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699D7-4C55-478E-AD22-F8F98D03F32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C699D7-4C55-478E-AD22-F8F98D03F328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42B4B-6DA6-459A-BD27-28F58F46CFB8}" type="datetimeFigureOut">
              <a:rPr lang="en-US" smtClean="0"/>
              <a:pPr/>
              <a:t>1/24/2010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F1F55-E692-44B3-940E-EDEF22AD2B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42B4B-6DA6-459A-BD27-28F58F46CFB8}" type="datetimeFigureOut">
              <a:rPr lang="en-US" smtClean="0"/>
              <a:pPr/>
              <a:t>1/24/2010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F1F55-E692-44B3-940E-EDEF22AD2B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42B4B-6DA6-459A-BD27-28F58F46CFB8}" type="datetimeFigureOut">
              <a:rPr lang="en-US" smtClean="0"/>
              <a:pPr/>
              <a:t>1/24/2010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F1F55-E692-44B3-940E-EDEF22AD2B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42B4B-6DA6-459A-BD27-28F58F46CFB8}" type="datetimeFigureOut">
              <a:rPr lang="en-US" smtClean="0"/>
              <a:pPr/>
              <a:t>1/24/2010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F1F55-E692-44B3-940E-EDEF22AD2B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42B4B-6DA6-459A-BD27-28F58F46CFB8}" type="datetimeFigureOut">
              <a:rPr lang="en-US" smtClean="0"/>
              <a:pPr/>
              <a:t>1/24/2010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F1F55-E692-44B3-940E-EDEF22AD2B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42B4B-6DA6-459A-BD27-28F58F46CFB8}" type="datetimeFigureOut">
              <a:rPr lang="en-US" smtClean="0"/>
              <a:pPr/>
              <a:t>1/24/2010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F1F55-E692-44B3-940E-EDEF22AD2B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42B4B-6DA6-459A-BD27-28F58F46CFB8}" type="datetimeFigureOut">
              <a:rPr lang="en-US" smtClean="0"/>
              <a:pPr/>
              <a:t>1/24/2010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F1F55-E692-44B3-940E-EDEF22AD2B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42B4B-6DA6-459A-BD27-28F58F46CFB8}" type="datetimeFigureOut">
              <a:rPr lang="en-US" smtClean="0"/>
              <a:pPr/>
              <a:t>1/24/2010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F1F55-E692-44B3-940E-EDEF22AD2B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42B4B-6DA6-459A-BD27-28F58F46CFB8}" type="datetimeFigureOut">
              <a:rPr lang="en-US" smtClean="0"/>
              <a:pPr/>
              <a:t>1/24/2010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F1F55-E692-44B3-940E-EDEF22AD2B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42B4B-6DA6-459A-BD27-28F58F46CFB8}" type="datetimeFigureOut">
              <a:rPr lang="en-US" smtClean="0"/>
              <a:pPr/>
              <a:t>1/24/2010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F1F55-E692-44B3-940E-EDEF22AD2B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42B4B-6DA6-459A-BD27-28F58F46CFB8}" type="datetimeFigureOut">
              <a:rPr lang="en-US" smtClean="0"/>
              <a:pPr/>
              <a:t>1/24/2010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F1F55-E692-44B3-940E-EDEF22AD2B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242B4B-6DA6-459A-BD27-28F58F46CFB8}" type="datetimeFigureOut">
              <a:rPr lang="en-US" smtClean="0"/>
              <a:pPr/>
              <a:t>1/24/2010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7F1F55-E692-44B3-940E-EDEF22AD2BF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2.png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\\prairiesouth.ca\dfs\pci-students\2012\Howell.Samantha\IP10\buzzer.mp3" TargetMode="External"/><Relationship Id="rId5" Type="http://schemas.openxmlformats.org/officeDocument/2006/relationships/image" Target="../media/image4.png"/><Relationship Id="rId4" Type="http://schemas.openxmlformats.org/officeDocument/2006/relationships/slide" Target="slide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\\prairiesouth.ca\dfs\pci-students\2012\Howell.Samantha\IP10\Jeopardy%20(Think%20Song).mp3" TargetMode="External"/><Relationship Id="rId5" Type="http://schemas.openxmlformats.org/officeDocument/2006/relationships/image" Target="../media/image1.png"/><Relationship Id="rId4" Type="http://schemas.openxmlformats.org/officeDocument/2006/relationships/slide" Target="slide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2.png"/><Relationship Id="rId4" Type="http://schemas.openxmlformats.org/officeDocument/2006/relationships/slide" Target="slide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\\prairiesouth.ca\dfs\pci-students\2012\Howell.Samantha\IP10\buzzer.mp3" TargetMode="External"/><Relationship Id="rId5" Type="http://schemas.openxmlformats.org/officeDocument/2006/relationships/image" Target="../media/image4.png"/><Relationship Id="rId4" Type="http://schemas.openxmlformats.org/officeDocument/2006/relationships/slide" Target="slide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\\prairiesouth.ca\dfs\pci-students\2012\Howell.Samantha\IP10\Jeopardy%20(Think%20Song).mp3" TargetMode="External"/><Relationship Id="rId5" Type="http://schemas.openxmlformats.org/officeDocument/2006/relationships/image" Target="../media/image1.png"/><Relationship Id="rId4" Type="http://schemas.openxmlformats.org/officeDocument/2006/relationships/slide" Target="slide1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2.png"/><Relationship Id="rId4" Type="http://schemas.openxmlformats.org/officeDocument/2006/relationships/slide" Target="slide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\\prairiesouth.ca\dfs\pci-students\2012\Howell.Samantha\IP10\buzzer.mp3" TargetMode="External"/><Relationship Id="rId5" Type="http://schemas.openxmlformats.org/officeDocument/2006/relationships/image" Target="../media/image4.png"/><Relationship Id="rId4" Type="http://schemas.openxmlformats.org/officeDocument/2006/relationships/slide" Target="slide1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\\prairiesouth.ca\dfs\pci-students\2012\Howell.Samantha\IP10\Jeopardy%20(Think%20Song).mp3" TargetMode="External"/><Relationship Id="rId5" Type="http://schemas.openxmlformats.org/officeDocument/2006/relationships/image" Target="../media/image1.png"/><Relationship Id="rId4" Type="http://schemas.openxmlformats.org/officeDocument/2006/relationships/slide" Target="slide1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2.png"/><Relationship Id="rId4" Type="http://schemas.openxmlformats.org/officeDocument/2006/relationships/slide" Target="slide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21.xml"/><Relationship Id="rId13" Type="http://schemas.openxmlformats.org/officeDocument/2006/relationships/slide" Target="slide24.xml"/><Relationship Id="rId18" Type="http://schemas.openxmlformats.org/officeDocument/2006/relationships/slide" Target="slide27.xml"/><Relationship Id="rId26" Type="http://schemas.openxmlformats.org/officeDocument/2006/relationships/slide" Target="slide75.xml"/><Relationship Id="rId3" Type="http://schemas.openxmlformats.org/officeDocument/2006/relationships/slide" Target="slide18.xml"/><Relationship Id="rId21" Type="http://schemas.openxmlformats.org/officeDocument/2006/relationships/slide" Target="slide72.xml"/><Relationship Id="rId7" Type="http://schemas.openxmlformats.org/officeDocument/2006/relationships/slide" Target="slide6.xml"/><Relationship Id="rId12" Type="http://schemas.openxmlformats.org/officeDocument/2006/relationships/slide" Target="slide9.xml"/><Relationship Id="rId17" Type="http://schemas.openxmlformats.org/officeDocument/2006/relationships/slide" Target="slide12.xml"/><Relationship Id="rId25" Type="http://schemas.openxmlformats.org/officeDocument/2006/relationships/slide" Target="slide45.xml"/><Relationship Id="rId2" Type="http://schemas.openxmlformats.org/officeDocument/2006/relationships/slide" Target="slide3.xml"/><Relationship Id="rId16" Type="http://schemas.openxmlformats.org/officeDocument/2006/relationships/slide" Target="slide69.xml"/><Relationship Id="rId20" Type="http://schemas.openxmlformats.org/officeDocument/2006/relationships/slide" Target="slide4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63.xml"/><Relationship Id="rId11" Type="http://schemas.openxmlformats.org/officeDocument/2006/relationships/slide" Target="slide66.xml"/><Relationship Id="rId24" Type="http://schemas.openxmlformats.org/officeDocument/2006/relationships/slide" Target="slide60.xml"/><Relationship Id="rId5" Type="http://schemas.openxmlformats.org/officeDocument/2006/relationships/slide" Target="slide33.xml"/><Relationship Id="rId15" Type="http://schemas.openxmlformats.org/officeDocument/2006/relationships/slide" Target="slide39.xml"/><Relationship Id="rId23" Type="http://schemas.openxmlformats.org/officeDocument/2006/relationships/slide" Target="slide30.xml"/><Relationship Id="rId10" Type="http://schemas.openxmlformats.org/officeDocument/2006/relationships/slide" Target="slide36.xml"/><Relationship Id="rId19" Type="http://schemas.openxmlformats.org/officeDocument/2006/relationships/slide" Target="slide57.xml"/><Relationship Id="rId4" Type="http://schemas.openxmlformats.org/officeDocument/2006/relationships/slide" Target="slide48.xml"/><Relationship Id="rId9" Type="http://schemas.openxmlformats.org/officeDocument/2006/relationships/slide" Target="slide51.xml"/><Relationship Id="rId14" Type="http://schemas.openxmlformats.org/officeDocument/2006/relationships/slide" Target="slide54.xml"/><Relationship Id="rId22" Type="http://schemas.openxmlformats.org/officeDocument/2006/relationships/slide" Target="slide1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\\prairiesouth.ca\dfs\pci-students\2012\Howell.Samantha\IP10\buzzer.mp3" TargetMode="External"/><Relationship Id="rId5" Type="http://schemas.openxmlformats.org/officeDocument/2006/relationships/image" Target="../media/image4.png"/><Relationship Id="rId4" Type="http://schemas.openxmlformats.org/officeDocument/2006/relationships/slide" Target="slide1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3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\\prairiesouth.ca\dfs\pci-students\2012\Howell.Samantha\IP10\Jeopardy%20(Think%20Song).mp3" TargetMode="External"/><Relationship Id="rId4" Type="http://schemas.openxmlformats.org/officeDocument/2006/relationships/image" Target="../media/image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2.png"/><Relationship Id="rId4" Type="http://schemas.openxmlformats.org/officeDocument/2006/relationships/slide" Target="slide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\\prairiesouth.ca\dfs\pci-students\2012\Howell.Samantha\IP10\buzzer.mp3" TargetMode="External"/><Relationship Id="rId5" Type="http://schemas.openxmlformats.org/officeDocument/2006/relationships/image" Target="../media/image4.png"/><Relationship Id="rId4" Type="http://schemas.openxmlformats.org/officeDocument/2006/relationships/slide" Target="slide2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6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\\prairiesouth.ca\dfs\pci-students\2012\Howell.Samantha\IP10\Jeopardy%20(Think%20Song).mp3" TargetMode="External"/><Relationship Id="rId5" Type="http://schemas.openxmlformats.org/officeDocument/2006/relationships/image" Target="../media/image1.png"/><Relationship Id="rId4" Type="http://schemas.openxmlformats.org/officeDocument/2006/relationships/slide" Target="slide2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2.png"/><Relationship Id="rId4" Type="http://schemas.openxmlformats.org/officeDocument/2006/relationships/slide" Target="slide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\\prairiesouth.ca\dfs\pci-students\2012\Howell.Samantha\IP10\buzzer.mp3" TargetMode="External"/><Relationship Id="rId5" Type="http://schemas.openxmlformats.org/officeDocument/2006/relationships/image" Target="../media/image4.png"/><Relationship Id="rId4" Type="http://schemas.openxmlformats.org/officeDocument/2006/relationships/slide" Target="slide2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9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\\prairiesouth.ca\dfs\pci-students\2012\Howell.Samantha\IP10\Jeopardy%20(Think%20Song).mp3" TargetMode="External"/><Relationship Id="rId5" Type="http://schemas.openxmlformats.org/officeDocument/2006/relationships/image" Target="../media/image1.png"/><Relationship Id="rId4" Type="http://schemas.openxmlformats.org/officeDocument/2006/relationships/slide" Target="slide2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2.png"/><Relationship Id="rId4" Type="http://schemas.openxmlformats.org/officeDocument/2006/relationships/slide" Target="slide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\\prairiesouth.ca\dfs\pci-students\2012\Howell.Samantha\IP10\buzzer.mp3" TargetMode="External"/><Relationship Id="rId5" Type="http://schemas.openxmlformats.org/officeDocument/2006/relationships/image" Target="../media/image4.png"/><Relationship Id="rId4" Type="http://schemas.openxmlformats.org/officeDocument/2006/relationships/slide" Target="slide2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\\prairiesouth.ca\dfs\pci-students\2012\Howell.Samantha\IP10\Jeopardy%20(Think%20Song).mp3" TargetMode="External"/><Relationship Id="rId5" Type="http://schemas.openxmlformats.org/officeDocument/2006/relationships/image" Target="../media/image1.png"/><Relationship Id="rId4" Type="http://schemas.openxmlformats.org/officeDocument/2006/relationships/slide" Target="slide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32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\\prairiesouth.ca\dfs\pci-students\2012\Howell.Samantha\IP10\Jeopardy%20(Think%20Song).mp3" TargetMode="External"/><Relationship Id="rId4" Type="http://schemas.openxmlformats.org/officeDocument/2006/relationships/image" Target="../media/image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2.png"/><Relationship Id="rId4" Type="http://schemas.openxmlformats.org/officeDocument/2006/relationships/slide" Target="slide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\\prairiesouth.ca\dfs\pci-students\2012\Howell.Samantha\IP10\buzzer.mp3" TargetMode="External"/><Relationship Id="rId5" Type="http://schemas.openxmlformats.org/officeDocument/2006/relationships/image" Target="../media/image4.png"/><Relationship Id="rId4" Type="http://schemas.openxmlformats.org/officeDocument/2006/relationships/slide" Target="slide30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35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\\prairiesouth.ca\dfs\pci-students\2012\Howell.Samantha\IP10\Jeopardy%20(Think%20Song).mp3" TargetMode="External"/><Relationship Id="rId5" Type="http://schemas.openxmlformats.org/officeDocument/2006/relationships/image" Target="../media/image1.png"/><Relationship Id="rId4" Type="http://schemas.openxmlformats.org/officeDocument/2006/relationships/slide" Target="slide3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2.png"/><Relationship Id="rId4" Type="http://schemas.openxmlformats.org/officeDocument/2006/relationships/slide" Target="slide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\\prairiesouth.ca\dfs\pci-students\2012\Howell.Samantha\IP10\buzzer.mp3" TargetMode="External"/><Relationship Id="rId5" Type="http://schemas.openxmlformats.org/officeDocument/2006/relationships/image" Target="../media/image4.png"/><Relationship Id="rId4" Type="http://schemas.openxmlformats.org/officeDocument/2006/relationships/slide" Target="slide3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37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\\prairiesouth.ca\dfs\pci-students\2012\Howell.Samantha\IP10\Jeopardy%20(Think%20Song).mp3" TargetMode="External"/><Relationship Id="rId5" Type="http://schemas.openxmlformats.org/officeDocument/2006/relationships/image" Target="../media/image1.png"/><Relationship Id="rId4" Type="http://schemas.openxmlformats.org/officeDocument/2006/relationships/slide" Target="slide38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slideLayout" Target="../slideLayouts/slideLayout2.xml"/><Relationship Id="rId1" Type="http://schemas.openxmlformats.org/officeDocument/2006/relationships/audio" Target="file:///\\prairiesouth.ca\dfs\pci-students\2012\Howell.Samantha\IP10\buzzer.mp3" TargetMode="External"/><Relationship Id="rId5" Type="http://schemas.openxmlformats.org/officeDocument/2006/relationships/image" Target="../media/image4.png"/><Relationship Id="rId4" Type="http://schemas.openxmlformats.org/officeDocument/2006/relationships/slide" Target="slide3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2.png"/><Relationship Id="rId4" Type="http://schemas.openxmlformats.org/officeDocument/2006/relationships/slide" Target="slide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" Target="slide40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\\prairiesouth.ca\dfs\pci-students\2012\Howell.Samantha\IP10\Jeopardy%20(Think%20Song).mp3" TargetMode="External"/><Relationship Id="rId5" Type="http://schemas.openxmlformats.org/officeDocument/2006/relationships/image" Target="../media/image1.png"/><Relationship Id="rId4" Type="http://schemas.openxmlformats.org/officeDocument/2006/relationships/slide" Target="slide4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2.png"/><Relationship Id="rId4" Type="http://schemas.openxmlformats.org/officeDocument/2006/relationships/slide" Target="slide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\\prairiesouth.ca\dfs\pci-students\2012\Howell.Samantha\IP10\buzzer.mp3" TargetMode="External"/><Relationship Id="rId5" Type="http://schemas.openxmlformats.org/officeDocument/2006/relationships/image" Target="../media/image4.png"/><Relationship Id="rId4" Type="http://schemas.openxmlformats.org/officeDocument/2006/relationships/slide" Target="slide39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" Target="slide43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\\prairiesouth.ca\dfs\pci-students\2012\Howell.Samantha\IP10\Jeopardy%20(Think%20Song).mp3" TargetMode="External"/><Relationship Id="rId5" Type="http://schemas.openxmlformats.org/officeDocument/2006/relationships/image" Target="../media/image1.png"/><Relationship Id="rId4" Type="http://schemas.openxmlformats.org/officeDocument/2006/relationships/slide" Target="slide44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\\prairiesouth.ca\dfs\pci-students\2012\Howell.Samantha\IP10\buzzer.mp3" TargetMode="External"/><Relationship Id="rId5" Type="http://schemas.openxmlformats.org/officeDocument/2006/relationships/image" Target="../media/image4.png"/><Relationship Id="rId4" Type="http://schemas.openxmlformats.org/officeDocument/2006/relationships/slide" Target="slide4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" Target="slide47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\\prairiesouth.ca\dfs\pci-students\2012\Howell.Samantha\IP10\Jeopardy%20(Think%20Song).mp3" TargetMode="External"/><Relationship Id="rId5" Type="http://schemas.openxmlformats.org/officeDocument/2006/relationships/image" Target="../media/image1.png"/><Relationship Id="rId4" Type="http://schemas.openxmlformats.org/officeDocument/2006/relationships/slide" Target="slide46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\\prairiesouth.ca\dfs\pci-students\2012\Howell.Samantha\IP10\buzzer.mp3" TargetMode="External"/><Relationship Id="rId5" Type="http://schemas.openxmlformats.org/officeDocument/2006/relationships/image" Target="../media/image4.png"/><Relationship Id="rId4" Type="http://schemas.openxmlformats.org/officeDocument/2006/relationships/slide" Target="slide45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gif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2.png"/><Relationship Id="rId4" Type="http://schemas.openxmlformats.org/officeDocument/2006/relationships/slide" Target="slide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slide" Target="slide50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\\prairiesouth.ca\dfs\pci-students\2012\Howell.Samantha\IP10\Jeopardy%20(Think%20Song).mp3" TargetMode="External"/><Relationship Id="rId5" Type="http://schemas.openxmlformats.org/officeDocument/2006/relationships/image" Target="../media/image1.png"/><Relationship Id="rId4" Type="http://schemas.openxmlformats.org/officeDocument/2006/relationships/slide" Target="slide49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\\prairiesouth.ca\dfs\pci-students\2012\Howell.Samantha\IP10\buzzer.mp3" TargetMode="External"/><Relationship Id="rId5" Type="http://schemas.openxmlformats.org/officeDocument/2006/relationships/image" Target="../media/image4.png"/><Relationship Id="rId4" Type="http://schemas.openxmlformats.org/officeDocument/2006/relationships/slide" Target="slide4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\\prairiesouth.ca\dfs\pci-students\2012\Howell.Samantha\IP10\buzzer.mp3" TargetMode="External"/><Relationship Id="rId5" Type="http://schemas.openxmlformats.org/officeDocument/2006/relationships/image" Target="../media/image4.png"/><Relationship Id="rId4" Type="http://schemas.openxmlformats.org/officeDocument/2006/relationships/slide" Target="slide3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slide" Target="slide52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\\prairiesouth.ca\dfs\pci-students\2012\Howell.Samantha\IP10\Jeopardy%20(Think%20Song).mp3" TargetMode="External"/><Relationship Id="rId5" Type="http://schemas.openxmlformats.org/officeDocument/2006/relationships/image" Target="../media/image1.png"/><Relationship Id="rId4" Type="http://schemas.openxmlformats.org/officeDocument/2006/relationships/slide" Target="slide53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\\prairiesouth.ca\dfs\pci-students\2012\Howell.Samantha\IP10\buzzer.mp3" TargetMode="External"/><Relationship Id="rId5" Type="http://schemas.openxmlformats.org/officeDocument/2006/relationships/image" Target="../media/image4.png"/><Relationship Id="rId4" Type="http://schemas.openxmlformats.org/officeDocument/2006/relationships/slide" Target="slide51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slide" Target="slide56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\\prairiesouth.ca\dfs\pci-students\2012\Howell.Samantha\IP10\Jeopardy%20(Think%20Song).mp3" TargetMode="External"/><Relationship Id="rId4" Type="http://schemas.openxmlformats.org/officeDocument/2006/relationships/image" Target="../media/image1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\\prairiesouth.ca\dfs\pci-students\2012\Howell.Samantha\IP10\buzzer.mp3" TargetMode="External"/><Relationship Id="rId5" Type="http://schemas.openxmlformats.org/officeDocument/2006/relationships/image" Target="../media/image4.png"/><Relationship Id="rId4" Type="http://schemas.openxmlformats.org/officeDocument/2006/relationships/slide" Target="slide54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2.png"/><Relationship Id="rId4" Type="http://schemas.openxmlformats.org/officeDocument/2006/relationships/slide" Target="slide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slide" Target="slide58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\\prairiesouth.ca\dfs\pci-students\2012\Howell.Samantha\IP10\Jeopardy%20(Think%20Song).mp3" TargetMode="External"/><Relationship Id="rId5" Type="http://schemas.openxmlformats.org/officeDocument/2006/relationships/image" Target="../media/image1.png"/><Relationship Id="rId4" Type="http://schemas.openxmlformats.org/officeDocument/2006/relationships/slide" Target="slide59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2.png"/><Relationship Id="rId4" Type="http://schemas.openxmlformats.org/officeDocument/2006/relationships/slide" Target="slide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\\prairiesouth.ca\dfs\pci-students\2012\Howell.Samantha\IP10\buzzer.mp3" TargetMode="External"/><Relationship Id="rId5" Type="http://schemas.openxmlformats.org/officeDocument/2006/relationships/image" Target="../media/image4.png"/><Relationship Id="rId4" Type="http://schemas.openxmlformats.org/officeDocument/2006/relationships/slide" Target="slide5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\\prairiesouth.ca\dfs\pci-students\2012\Howell.Samantha\IP10\Jeopardy%20(Think%20Song).mp3" TargetMode="External"/><Relationship Id="rId5" Type="http://schemas.openxmlformats.org/officeDocument/2006/relationships/image" Target="../media/image1.png"/><Relationship Id="rId4" Type="http://schemas.openxmlformats.org/officeDocument/2006/relationships/slide" Target="slide7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slide" Target="slide61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\\prairiesouth.ca\dfs\pci-students\2012\Howell.Samantha\IP10\Jeopardy%20(Think%20Song).mp3" TargetMode="External"/><Relationship Id="rId5" Type="http://schemas.openxmlformats.org/officeDocument/2006/relationships/image" Target="../media/image1.png"/><Relationship Id="rId4" Type="http://schemas.openxmlformats.org/officeDocument/2006/relationships/slide" Target="slide6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2.png"/><Relationship Id="rId4" Type="http://schemas.openxmlformats.org/officeDocument/2006/relationships/slide" Target="slide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\\prairiesouth.ca\dfs\pci-students\2012\Howell.Samantha\IP10\buzzer.mp3" TargetMode="External"/><Relationship Id="rId5" Type="http://schemas.openxmlformats.org/officeDocument/2006/relationships/image" Target="../media/image4.png"/><Relationship Id="rId4" Type="http://schemas.openxmlformats.org/officeDocument/2006/relationships/slide" Target="slide60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slide" Target="slide65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\\prairiesouth.ca\dfs\pci-students\2012\Howell.Samantha\IP10\Jeopardy%20(Think%20Song).mp3" TargetMode="External"/><Relationship Id="rId5" Type="http://schemas.openxmlformats.org/officeDocument/2006/relationships/image" Target="../media/image1.png"/><Relationship Id="rId4" Type="http://schemas.openxmlformats.org/officeDocument/2006/relationships/slide" Target="slide64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gif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2.png"/><Relationship Id="rId4" Type="http://schemas.openxmlformats.org/officeDocument/2006/relationships/slide" Target="slide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slideLayout" Target="../slideLayouts/slideLayout2.xml"/><Relationship Id="rId1" Type="http://schemas.openxmlformats.org/officeDocument/2006/relationships/audio" Target="file:///\\prairiesouth.ca\dfs\pci-students\2012\Howell.Samantha\IP10\buzzer.mp3" TargetMode="External"/><Relationship Id="rId5" Type="http://schemas.openxmlformats.org/officeDocument/2006/relationships/image" Target="../media/image4.png"/><Relationship Id="rId4" Type="http://schemas.openxmlformats.org/officeDocument/2006/relationships/slide" Target="slide63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slide" Target="slide67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\\prairiesouth.ca\dfs\pci-students\2012\Howell.Samantha\IP10\Jeopardy%20(Think%20Song).mp3" TargetMode="External"/><Relationship Id="rId5" Type="http://schemas.openxmlformats.org/officeDocument/2006/relationships/image" Target="../media/image1.png"/><Relationship Id="rId4" Type="http://schemas.openxmlformats.org/officeDocument/2006/relationships/slide" Target="slide68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\\prairiesouth.ca\dfs\pci-students\2012\Howell.Samantha\IP10\buzzer.mp3" TargetMode="External"/><Relationship Id="rId5" Type="http://schemas.openxmlformats.org/officeDocument/2006/relationships/image" Target="../media/image4.png"/><Relationship Id="rId4" Type="http://schemas.openxmlformats.org/officeDocument/2006/relationships/slide" Target="slide66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2.png"/><Relationship Id="rId4" Type="http://schemas.openxmlformats.org/officeDocument/2006/relationships/slide" Target="slide2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\\prairiesouth.ca\dfs\pci-students\2012\Howell.Samantha\IP10\Jeopardy%20(Think%20Song).mp3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2.png"/><Relationship Id="rId4" Type="http://schemas.openxmlformats.org/officeDocument/2006/relationships/slide" Target="slide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\\prairiesouth.ca\dfs\pci-students\2012\Howell.Samantha\IP10\buzzer.mp3" TargetMode="External"/><Relationship Id="rId5" Type="http://schemas.openxmlformats.org/officeDocument/2006/relationships/image" Target="../media/image4.png"/><Relationship Id="rId4" Type="http://schemas.openxmlformats.org/officeDocument/2006/relationships/slide" Target="slide69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slide" Target="slide74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\\prairiesouth.ca\dfs\pci-students\2012\Howell.Samantha\IP10\Jeopardy%20(Think%20Song).mp3" TargetMode="External"/><Relationship Id="rId5" Type="http://schemas.openxmlformats.org/officeDocument/2006/relationships/image" Target="../media/image1.png"/><Relationship Id="rId4" Type="http://schemas.openxmlformats.org/officeDocument/2006/relationships/slide" Target="slide73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\\prairiesouth.ca\dfs\pci-students\2012\Howell.Samantha\IP10\buzzer.mp3" TargetMode="External"/><Relationship Id="rId5" Type="http://schemas.openxmlformats.org/officeDocument/2006/relationships/image" Target="../media/image4.png"/><Relationship Id="rId4" Type="http://schemas.openxmlformats.org/officeDocument/2006/relationships/slide" Target="slide72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slide" Target="slide77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\\prairiesouth.ca\dfs\pci-students\2012\Howell.Samantha\IP10\Jeopardy%20(Think%20Song).mp3" TargetMode="External"/><Relationship Id="rId5" Type="http://schemas.openxmlformats.org/officeDocument/2006/relationships/image" Target="../media/image1.png"/><Relationship Id="rId4" Type="http://schemas.openxmlformats.org/officeDocument/2006/relationships/slide" Target="slide76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2.png"/><Relationship Id="rId4" Type="http://schemas.openxmlformats.org/officeDocument/2006/relationships/slide" Target="slide2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\\prairiesouth.ca\dfs\pci-students\2012\Howell.Samantha\IP10\buzzer.mp3" TargetMode="External"/><Relationship Id="rId5" Type="http://schemas.openxmlformats.org/officeDocument/2006/relationships/image" Target="../media/image4.png"/><Relationship Id="rId4" Type="http://schemas.openxmlformats.org/officeDocument/2006/relationships/slide" Target="slide7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\\prairiesouth.ca\dfs\pci-students\2012\Howell.Samantha\IP10\buzzer.mp3" TargetMode="External"/><Relationship Id="rId5" Type="http://schemas.openxmlformats.org/officeDocument/2006/relationships/image" Target="../media/image4.png"/><Relationship Id="rId4" Type="http://schemas.openxmlformats.org/officeDocument/2006/relationships/slide" Target="slide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\\prairiesouth.ca\dfs\pci-students\2012\Howell.Samantha\IP10\Jeopardy%20(Think%20Song).mp3" TargetMode="External"/><Relationship Id="rId5" Type="http://schemas.openxmlformats.org/officeDocument/2006/relationships/image" Target="../media/image1.png"/><Relationship Id="rId4" Type="http://schemas.openxmlformats.org/officeDocument/2006/relationships/slide" Target="slide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4419600" y="0"/>
            <a:ext cx="457200" cy="6858000"/>
          </a:xfrm>
          <a:prstGeom prst="rect">
            <a:avLst/>
          </a:prstGeom>
          <a:solidFill>
            <a:srgbClr val="73F42C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4038600" y="0"/>
            <a:ext cx="381000" cy="6858000"/>
          </a:xfrm>
          <a:prstGeom prst="rect">
            <a:avLst/>
          </a:prstGeom>
          <a:solidFill>
            <a:srgbClr val="7030A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0" y="0"/>
            <a:ext cx="685800" cy="6858000"/>
          </a:xfrm>
          <a:prstGeom prst="rect">
            <a:avLst/>
          </a:prstGeom>
          <a:solidFill>
            <a:srgbClr val="FFCC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5334000" y="0"/>
            <a:ext cx="685800" cy="6858000"/>
          </a:xfrm>
          <a:prstGeom prst="rect">
            <a:avLst/>
          </a:prstGeom>
          <a:solidFill>
            <a:srgbClr val="7030A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5957485" y="0"/>
            <a:ext cx="685800" cy="6858000"/>
          </a:xfrm>
          <a:prstGeom prst="rect">
            <a:avLst/>
          </a:prstGeom>
          <a:solidFill>
            <a:srgbClr val="73F42C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6657115" y="0"/>
            <a:ext cx="685800" cy="6858000"/>
          </a:xfrm>
          <a:prstGeom prst="rect">
            <a:avLst/>
          </a:prstGeom>
          <a:solidFill>
            <a:srgbClr val="FFCC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048000" y="0"/>
            <a:ext cx="381000" cy="6858000"/>
          </a:xfrm>
          <a:prstGeom prst="rect">
            <a:avLst/>
          </a:prstGeom>
          <a:solidFill>
            <a:srgbClr val="7030A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3429000" y="0"/>
            <a:ext cx="762000" cy="6858000"/>
          </a:xfrm>
          <a:prstGeom prst="rect">
            <a:avLst/>
          </a:prstGeom>
          <a:solidFill>
            <a:srgbClr val="73F42C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743200" y="0"/>
            <a:ext cx="381000" cy="6858000"/>
          </a:xfrm>
          <a:prstGeom prst="rect">
            <a:avLst/>
          </a:prstGeom>
          <a:solidFill>
            <a:srgbClr val="FFCC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057400" y="0"/>
            <a:ext cx="381000" cy="6858000"/>
          </a:xfrm>
          <a:prstGeom prst="rect">
            <a:avLst/>
          </a:prstGeom>
          <a:solidFill>
            <a:srgbClr val="7030A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438400" y="0"/>
            <a:ext cx="381000" cy="6858000"/>
          </a:xfrm>
          <a:prstGeom prst="rect">
            <a:avLst/>
          </a:prstGeom>
          <a:solidFill>
            <a:srgbClr val="73F42C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905000" y="0"/>
            <a:ext cx="381000" cy="6858000"/>
          </a:xfrm>
          <a:prstGeom prst="rect">
            <a:avLst/>
          </a:prstGeom>
          <a:solidFill>
            <a:srgbClr val="FFCC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62000" y="0"/>
            <a:ext cx="914400" cy="6858000"/>
          </a:xfrm>
          <a:prstGeom prst="rect">
            <a:avLst/>
          </a:prstGeom>
          <a:solidFill>
            <a:srgbClr val="7030A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85800" y="0"/>
            <a:ext cx="1219200" cy="6858000"/>
          </a:xfrm>
          <a:prstGeom prst="rect">
            <a:avLst/>
          </a:prstGeom>
          <a:solidFill>
            <a:srgbClr val="73F42C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800600" y="0"/>
            <a:ext cx="685800" cy="6858000"/>
          </a:xfrm>
          <a:prstGeom prst="rect">
            <a:avLst/>
          </a:prstGeom>
          <a:solidFill>
            <a:srgbClr val="FFCC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581400"/>
            <a:ext cx="6400800" cy="1752600"/>
          </a:xfrm>
        </p:spPr>
        <p:txBody>
          <a:bodyPr/>
          <a:lstStyle/>
          <a:p>
            <a:r>
              <a:rPr lang="en-CA" dirty="0" smtClean="0">
                <a:solidFill>
                  <a:schemeClr val="tx1"/>
                </a:solidFill>
              </a:rPr>
              <a:t>By </a:t>
            </a:r>
            <a:r>
              <a:rPr lang="en-CA" smtClean="0">
                <a:solidFill>
                  <a:schemeClr val="tx1"/>
                </a:solidFill>
              </a:rPr>
              <a:t>Sam </a:t>
            </a:r>
            <a:r>
              <a:rPr lang="en-CA" smtClean="0">
                <a:solidFill>
                  <a:schemeClr val="tx1"/>
                </a:solidFill>
              </a:rPr>
              <a:t>&amp;</a:t>
            </a:r>
            <a:r>
              <a:rPr lang="en-CA" smtClean="0">
                <a:solidFill>
                  <a:schemeClr val="tx1"/>
                </a:solidFill>
              </a:rPr>
              <a:t> </a:t>
            </a:r>
            <a:r>
              <a:rPr lang="en-CA" dirty="0" smtClean="0">
                <a:solidFill>
                  <a:schemeClr val="tx1"/>
                </a:solidFill>
              </a:rPr>
              <a:t>Michaela</a:t>
            </a:r>
          </a:p>
          <a:p>
            <a:r>
              <a:rPr lang="en-CA" dirty="0" smtClean="0">
                <a:solidFill>
                  <a:schemeClr val="tx1"/>
                </a:solidFill>
              </a:rPr>
              <a:t>ELA 10 and IP10</a:t>
            </a:r>
          </a:p>
          <a:p>
            <a:r>
              <a:rPr lang="en-CA" dirty="0" smtClean="0">
                <a:solidFill>
                  <a:schemeClr val="tx1"/>
                </a:solidFill>
              </a:rPr>
              <a:t>Final Project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371600" y="1371600"/>
            <a:ext cx="61722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CA" sz="9600" b="1" u="wavyHeavy" cap="all" spc="0" dirty="0" smtClean="0">
                <a:ln w="9000" cmpd="sng">
                  <a:solidFill>
                    <a:srgbClr val="7030A0"/>
                  </a:solidFill>
                  <a:prstDash val="solid"/>
                </a:ln>
                <a:solidFill>
                  <a:srgbClr val="FFC000"/>
                </a:solidFill>
                <a:effectLst>
                  <a:reflection blurRad="12700" stA="28000" endPos="45000" dist="1000" dir="5400000" sy="-100000" algn="bl" rotWithShape="0"/>
                </a:effectLst>
                <a:uFill>
                  <a:solidFill>
                    <a:srgbClr val="73F42C"/>
                  </a:solidFill>
                </a:uFill>
              </a:rPr>
              <a:t>Jeopardy</a:t>
            </a:r>
            <a:endParaRPr lang="en-US" sz="9600" b="1" u="wavyHeavy" cap="all" spc="0" dirty="0">
              <a:ln w="9000" cmpd="sng">
                <a:solidFill>
                  <a:srgbClr val="7030A0"/>
                </a:solidFill>
                <a:prstDash val="solid"/>
              </a:ln>
              <a:solidFill>
                <a:srgbClr val="FFC000"/>
              </a:solidFill>
              <a:effectLst>
                <a:reflection blurRad="12700" stA="28000" endPos="45000" dist="1000" dir="5400000" sy="-100000" algn="bl" rotWithShape="0"/>
              </a:effectLst>
              <a:uFill>
                <a:solidFill>
                  <a:srgbClr val="73F42C"/>
                </a:solidFill>
              </a:u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33400" y="0"/>
            <a:ext cx="381000" cy="6858000"/>
          </a:xfrm>
          <a:prstGeom prst="rect">
            <a:avLst/>
          </a:prstGeom>
          <a:solidFill>
            <a:srgbClr val="7030A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8991600" y="0"/>
            <a:ext cx="152400" cy="6858000"/>
          </a:xfrm>
          <a:prstGeom prst="rect">
            <a:avLst/>
          </a:prstGeom>
          <a:solidFill>
            <a:srgbClr val="7030A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437420" y="0"/>
            <a:ext cx="533400" cy="6858000"/>
          </a:xfrm>
          <a:prstGeom prst="rect">
            <a:avLst/>
          </a:prstGeom>
          <a:solidFill>
            <a:srgbClr val="FFC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7509165" y="0"/>
            <a:ext cx="914400" cy="6858000"/>
          </a:xfrm>
          <a:prstGeom prst="rect">
            <a:avLst/>
          </a:prstGeom>
          <a:solidFill>
            <a:srgbClr val="73F42C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7356765" y="0"/>
            <a:ext cx="152400" cy="6858000"/>
          </a:xfrm>
          <a:prstGeom prst="rect">
            <a:avLst/>
          </a:prstGeom>
          <a:solidFill>
            <a:srgbClr val="7030A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5" name="Group 24"/>
          <p:cNvGrpSpPr/>
          <p:nvPr/>
        </p:nvGrpSpPr>
        <p:grpSpPr>
          <a:xfrm>
            <a:off x="152400" y="304800"/>
            <a:ext cx="8610600" cy="6400800"/>
            <a:chOff x="152400" y="304800"/>
            <a:chExt cx="8610600" cy="6400800"/>
          </a:xfrm>
        </p:grpSpPr>
        <p:sp>
          <p:nvSpPr>
            <p:cNvPr id="26" name="Oval 25"/>
            <p:cNvSpPr/>
            <p:nvPr/>
          </p:nvSpPr>
          <p:spPr>
            <a:xfrm>
              <a:off x="1371600" y="381000"/>
              <a:ext cx="838200" cy="762000"/>
            </a:xfrm>
            <a:prstGeom prst="ellipse">
              <a:avLst/>
            </a:prstGeom>
            <a:solidFill>
              <a:srgbClr val="73F42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/>
            <p:cNvSpPr/>
            <p:nvPr/>
          </p:nvSpPr>
          <p:spPr>
            <a:xfrm>
              <a:off x="6553200" y="914400"/>
              <a:ext cx="609600" cy="609600"/>
            </a:xfrm>
            <a:prstGeom prst="ellipse">
              <a:avLst/>
            </a:prstGeom>
            <a:solidFill>
              <a:srgbClr val="73F42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152400" y="5943600"/>
              <a:ext cx="533400" cy="533400"/>
            </a:xfrm>
            <a:prstGeom prst="ellipse">
              <a:avLst/>
            </a:prstGeom>
            <a:solidFill>
              <a:srgbClr val="73F42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4114800" y="5715000"/>
              <a:ext cx="838200" cy="762000"/>
            </a:xfrm>
            <a:prstGeom prst="ellipse">
              <a:avLst/>
            </a:prstGeom>
            <a:solidFill>
              <a:srgbClr val="73F42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3505200" y="609600"/>
              <a:ext cx="838200" cy="762000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7924800" y="304800"/>
              <a:ext cx="533400" cy="533400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/>
            <p:cNvSpPr/>
            <p:nvPr/>
          </p:nvSpPr>
          <p:spPr>
            <a:xfrm>
              <a:off x="2743200" y="5867400"/>
              <a:ext cx="381000" cy="338666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228600" y="1066800"/>
              <a:ext cx="381000" cy="338666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486400" y="304800"/>
              <a:ext cx="609600" cy="5334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1600200" y="6019800"/>
              <a:ext cx="609600" cy="6096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/>
            <p:cNvSpPr/>
            <p:nvPr/>
          </p:nvSpPr>
          <p:spPr>
            <a:xfrm>
              <a:off x="8229600" y="6248400"/>
              <a:ext cx="533400" cy="4572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/>
            <p:cNvSpPr/>
            <p:nvPr/>
          </p:nvSpPr>
          <p:spPr>
            <a:xfrm>
              <a:off x="6248400" y="5715000"/>
              <a:ext cx="838200" cy="762000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5A7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00600" y="5334000"/>
            <a:ext cx="4343400" cy="1524000"/>
          </a:xfrm>
        </p:spPr>
        <p:txBody>
          <a:bodyPr/>
          <a:lstStyle/>
          <a:p>
            <a:r>
              <a:rPr lang="en-CA" dirty="0" smtClean="0">
                <a:hlinkClick r:id="rId3" action="ppaction://hlinksldjump"/>
              </a:rPr>
              <a:t>Keep Truckin’</a:t>
            </a:r>
            <a:endParaRPr lang="en-US" dirty="0"/>
          </a:p>
        </p:txBody>
      </p:sp>
      <p:pic>
        <p:nvPicPr>
          <p:cNvPr id="4" name="Content Placeholder 3" descr="jet-truck1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0" y="0"/>
            <a:ext cx="4800600" cy="6858000"/>
          </a:xfrm>
        </p:spPr>
      </p:pic>
      <p:sp>
        <p:nvSpPr>
          <p:cNvPr id="6" name="TextBox 5"/>
          <p:cNvSpPr txBox="1"/>
          <p:nvPr/>
        </p:nvSpPr>
        <p:spPr>
          <a:xfrm>
            <a:off x="4738752" y="1143000"/>
            <a:ext cx="440524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9600" dirty="0" smtClean="0"/>
              <a:t>Correct!</a:t>
            </a:r>
            <a:endParaRPr lang="en-US" sz="9600" dirty="0"/>
          </a:p>
        </p:txBody>
      </p:sp>
      <p:pic>
        <p:nvPicPr>
          <p:cNvPr id="5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4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epic_fail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7239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hlinkClick r:id="rId4" action="ppaction://hlinksldjump"/>
              </a:rPr>
              <a:t>Try Again.</a:t>
            </a:r>
            <a:endParaRPr lang="en-US" dirty="0"/>
          </a:p>
        </p:txBody>
      </p:sp>
      <p:pic>
        <p:nvPicPr>
          <p:cNvPr id="6" name="buzzer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724400" y="4267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1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3F42C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CA" dirty="0"/>
              <a:t>What kind of humour does Mr. Ross have?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05200" y="2895600"/>
            <a:ext cx="3048000" cy="2895600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CA" dirty="0" smtClean="0">
                <a:hlinkClick r:id="rId3" action="ppaction://hlinksldjump"/>
              </a:rPr>
              <a:t> Light</a:t>
            </a:r>
            <a:endParaRPr lang="en-US" dirty="0"/>
          </a:p>
          <a:p>
            <a:pPr marL="514350" indent="-514350">
              <a:buFont typeface="+mj-lt"/>
              <a:buAutoNum type="alphaUcPeriod"/>
            </a:pPr>
            <a:r>
              <a:rPr lang="en-CA" dirty="0" smtClean="0">
                <a:hlinkClick r:id="rId3" action="ppaction://hlinksldjump"/>
              </a:rPr>
              <a:t>Cruel</a:t>
            </a:r>
            <a:endParaRPr lang="en-CA" dirty="0" smtClean="0"/>
          </a:p>
          <a:p>
            <a:pPr marL="514350" indent="-514350">
              <a:buFont typeface="+mj-lt"/>
              <a:buAutoNum type="alphaUcPeriod"/>
            </a:pPr>
            <a:r>
              <a:rPr lang="en-CA" dirty="0" smtClean="0">
                <a:hlinkClick r:id="rId4" action="ppaction://hlinksldjump"/>
              </a:rPr>
              <a:t>Cynical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304800" y="152400"/>
            <a:ext cx="8686800" cy="6705600"/>
            <a:chOff x="152400" y="304800"/>
            <a:chExt cx="8610600" cy="6400800"/>
          </a:xfrm>
        </p:grpSpPr>
        <p:sp>
          <p:nvSpPr>
            <p:cNvPr id="5" name="Oval 4"/>
            <p:cNvSpPr/>
            <p:nvPr/>
          </p:nvSpPr>
          <p:spPr>
            <a:xfrm>
              <a:off x="1371600" y="381000"/>
              <a:ext cx="838200" cy="762000"/>
            </a:xfrm>
            <a:prstGeom prst="ellipse">
              <a:avLst/>
            </a:prstGeom>
            <a:solidFill>
              <a:srgbClr val="73F42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/>
            <p:cNvSpPr/>
            <p:nvPr/>
          </p:nvSpPr>
          <p:spPr>
            <a:xfrm>
              <a:off x="6553200" y="914400"/>
              <a:ext cx="609600" cy="609600"/>
            </a:xfrm>
            <a:prstGeom prst="ellipse">
              <a:avLst/>
            </a:prstGeom>
            <a:solidFill>
              <a:srgbClr val="73F42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152400" y="5943600"/>
              <a:ext cx="533400" cy="533400"/>
            </a:xfrm>
            <a:prstGeom prst="ellipse">
              <a:avLst/>
            </a:prstGeom>
            <a:solidFill>
              <a:srgbClr val="73F42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4114800" y="5715000"/>
              <a:ext cx="838200" cy="762000"/>
            </a:xfrm>
            <a:prstGeom prst="ellipse">
              <a:avLst/>
            </a:prstGeom>
            <a:solidFill>
              <a:srgbClr val="73F42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3505200" y="609600"/>
              <a:ext cx="838200" cy="762000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7924800" y="304800"/>
              <a:ext cx="533400" cy="533400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2743200" y="5867400"/>
              <a:ext cx="381000" cy="338666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/>
            <p:cNvSpPr/>
            <p:nvPr/>
          </p:nvSpPr>
          <p:spPr>
            <a:xfrm>
              <a:off x="228600" y="1066800"/>
              <a:ext cx="381000" cy="338666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>
              <a:off x="5486400" y="304800"/>
              <a:ext cx="609600" cy="5334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/>
            <p:cNvSpPr/>
            <p:nvPr/>
          </p:nvSpPr>
          <p:spPr>
            <a:xfrm>
              <a:off x="1600200" y="6019800"/>
              <a:ext cx="609600" cy="6096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/>
            <p:cNvSpPr/>
            <p:nvPr/>
          </p:nvSpPr>
          <p:spPr>
            <a:xfrm>
              <a:off x="8229600" y="6248400"/>
              <a:ext cx="533400" cy="4572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/>
            <p:cNvSpPr/>
            <p:nvPr/>
          </p:nvSpPr>
          <p:spPr>
            <a:xfrm>
              <a:off x="6248400" y="5715000"/>
              <a:ext cx="838200" cy="762000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7" name="Jeopardy (Think Song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1219200" y="35814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631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0" y="0"/>
            <a:ext cx="4114800" cy="5562600"/>
          </a:xfrm>
        </p:spPr>
        <p:txBody>
          <a:bodyPr>
            <a:normAutofit/>
          </a:bodyPr>
          <a:lstStyle/>
          <a:p>
            <a:r>
              <a:rPr lang="en-CA" dirty="0" smtClean="0"/>
              <a:t>Correct !</a:t>
            </a:r>
            <a:br>
              <a:rPr lang="en-CA" dirty="0" smtClean="0"/>
            </a:br>
            <a:r>
              <a:rPr lang="en-CA" dirty="0"/>
              <a:t/>
            </a:r>
            <a:br>
              <a:rPr lang="en-CA" dirty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>Just keep </a:t>
            </a:r>
            <a:r>
              <a:rPr lang="en-CA" dirty="0" err="1" smtClean="0"/>
              <a:t>Swimmin</a:t>
            </a:r>
            <a:r>
              <a:rPr lang="en-CA" dirty="0" smtClean="0"/>
              <a:t>’</a:t>
            </a:r>
            <a:endParaRPr lang="en-US" dirty="0"/>
          </a:p>
        </p:txBody>
      </p:sp>
      <p:pic>
        <p:nvPicPr>
          <p:cNvPr id="4" name="Content Placeholder 3" descr="dory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-1" y="0"/>
            <a:ext cx="5033963" cy="6858000"/>
          </a:xfrm>
        </p:spPr>
      </p:pic>
      <p:sp>
        <p:nvSpPr>
          <p:cNvPr id="5" name="TextBox 4"/>
          <p:cNvSpPr txBox="1"/>
          <p:nvPr/>
        </p:nvSpPr>
        <p:spPr>
          <a:xfrm>
            <a:off x="7772400" y="6488668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hlinkClick r:id="rId4" action="ppaction://hlinksldjump"/>
              </a:rPr>
              <a:t>Keep it up!</a:t>
            </a:r>
            <a:endParaRPr lang="en-US" dirty="0"/>
          </a:p>
        </p:txBody>
      </p:sp>
      <p:pic>
        <p:nvPicPr>
          <p:cNvPr id="6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4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4648200" cy="6858000"/>
          </a:xfrm>
        </p:spPr>
        <p:txBody>
          <a:bodyPr>
            <a:normAutofit/>
          </a:bodyPr>
          <a:lstStyle/>
          <a:p>
            <a:r>
              <a:rPr lang="en-CA" dirty="0" smtClean="0"/>
              <a:t>So Close.....Yet So Far Away</a:t>
            </a:r>
            <a:endParaRPr lang="en-US" dirty="0"/>
          </a:p>
        </p:txBody>
      </p:sp>
      <p:pic>
        <p:nvPicPr>
          <p:cNvPr id="4" name="Content Placeholder 3" descr="finishline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0"/>
            <a:ext cx="4724400" cy="6857999"/>
          </a:xfrm>
        </p:spPr>
      </p:pic>
      <p:sp>
        <p:nvSpPr>
          <p:cNvPr id="5" name="TextBox 4"/>
          <p:cNvSpPr txBox="1"/>
          <p:nvPr/>
        </p:nvSpPr>
        <p:spPr>
          <a:xfrm>
            <a:off x="457200" y="6488668"/>
            <a:ext cx="365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hlinkClick r:id="rId4" action="ppaction://hlinksldjump"/>
              </a:rPr>
              <a:t>You may want to rethink that one...</a:t>
            </a:r>
            <a:endParaRPr lang="en-US" dirty="0"/>
          </a:p>
        </p:txBody>
      </p:sp>
      <p:pic>
        <p:nvPicPr>
          <p:cNvPr id="6" name="buzzer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724400" y="4267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1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00">
            <a:alpha val="56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524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CA" dirty="0"/>
              <a:t>Why doesn’t Laurie like the Wave??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6400" y="3048000"/>
            <a:ext cx="6096000" cy="25908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/>
            </a:pPr>
            <a:r>
              <a:rPr lang="en-CA" dirty="0" smtClean="0">
                <a:hlinkClick r:id="rId3" action="ppaction://hlinksldjump"/>
              </a:rPr>
              <a:t>She doesn’t like Mr. Ross</a:t>
            </a:r>
            <a:endParaRPr lang="en-CA" dirty="0" smtClean="0"/>
          </a:p>
          <a:p>
            <a:pPr marL="514350" indent="-514350">
              <a:buFont typeface="+mj-lt"/>
              <a:buAutoNum type="alphaUcPeriod"/>
            </a:pPr>
            <a:r>
              <a:rPr lang="en-CA" dirty="0" smtClean="0">
                <a:hlinkClick r:id="rId4" action="ppaction://hlinksldjump"/>
              </a:rPr>
              <a:t>She doesn’t like the idea of not having her own voice/opinion</a:t>
            </a:r>
            <a:endParaRPr lang="en-CA" dirty="0" smtClean="0"/>
          </a:p>
          <a:p>
            <a:pPr marL="514350" indent="-514350">
              <a:buFont typeface="+mj-lt"/>
              <a:buAutoNum type="alphaUcPeriod"/>
            </a:pPr>
            <a:r>
              <a:rPr lang="en-CA" dirty="0" smtClean="0">
                <a:hlinkClick r:id="rId3" action="ppaction://hlinksldjump"/>
              </a:rPr>
              <a:t>She thinks she’s too pretty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304800" y="152400"/>
            <a:ext cx="8686800" cy="6705600"/>
            <a:chOff x="152400" y="304800"/>
            <a:chExt cx="8610600" cy="6400800"/>
          </a:xfrm>
        </p:grpSpPr>
        <p:sp>
          <p:nvSpPr>
            <p:cNvPr id="5" name="Oval 4"/>
            <p:cNvSpPr/>
            <p:nvPr/>
          </p:nvSpPr>
          <p:spPr>
            <a:xfrm>
              <a:off x="1371600" y="381000"/>
              <a:ext cx="838200" cy="762000"/>
            </a:xfrm>
            <a:prstGeom prst="ellipse">
              <a:avLst/>
            </a:prstGeom>
            <a:solidFill>
              <a:srgbClr val="73F42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/>
            <p:cNvSpPr/>
            <p:nvPr/>
          </p:nvSpPr>
          <p:spPr>
            <a:xfrm>
              <a:off x="6553200" y="914400"/>
              <a:ext cx="609600" cy="609600"/>
            </a:xfrm>
            <a:prstGeom prst="ellipse">
              <a:avLst/>
            </a:prstGeom>
            <a:solidFill>
              <a:srgbClr val="73F42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152400" y="5943600"/>
              <a:ext cx="533400" cy="533400"/>
            </a:xfrm>
            <a:prstGeom prst="ellipse">
              <a:avLst/>
            </a:prstGeom>
            <a:solidFill>
              <a:srgbClr val="73F42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4114800" y="5715000"/>
              <a:ext cx="838200" cy="762000"/>
            </a:xfrm>
            <a:prstGeom prst="ellipse">
              <a:avLst/>
            </a:prstGeom>
            <a:solidFill>
              <a:srgbClr val="73F42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3505200" y="609600"/>
              <a:ext cx="838200" cy="762000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7924800" y="304800"/>
              <a:ext cx="533400" cy="533400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2743200" y="5867400"/>
              <a:ext cx="381000" cy="338666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/>
            <p:cNvSpPr/>
            <p:nvPr/>
          </p:nvSpPr>
          <p:spPr>
            <a:xfrm>
              <a:off x="228600" y="1066800"/>
              <a:ext cx="381000" cy="338666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>
              <a:off x="5486400" y="304800"/>
              <a:ext cx="609600" cy="5334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/>
            <p:cNvSpPr/>
            <p:nvPr/>
          </p:nvSpPr>
          <p:spPr>
            <a:xfrm>
              <a:off x="1600200" y="6019800"/>
              <a:ext cx="609600" cy="6096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/>
            <p:cNvSpPr/>
            <p:nvPr/>
          </p:nvSpPr>
          <p:spPr>
            <a:xfrm>
              <a:off x="8229600" y="6248400"/>
              <a:ext cx="533400" cy="4572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/>
            <p:cNvSpPr/>
            <p:nvPr/>
          </p:nvSpPr>
          <p:spPr>
            <a:xfrm>
              <a:off x="6248400" y="5715000"/>
              <a:ext cx="838200" cy="762000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7" name="Jeopardy (Think Song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1219200" y="35814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631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7200" y="0"/>
            <a:ext cx="4876800" cy="6858000"/>
          </a:xfrm>
        </p:spPr>
        <p:txBody>
          <a:bodyPr>
            <a:normAutofit/>
          </a:bodyPr>
          <a:lstStyle/>
          <a:p>
            <a:r>
              <a:rPr lang="en-CA" sz="9000" dirty="0" smtClean="0"/>
              <a:t>Correct-a-</a:t>
            </a:r>
            <a:r>
              <a:rPr lang="en-CA" sz="9000" dirty="0" err="1" smtClean="0"/>
              <a:t>mundo</a:t>
            </a:r>
            <a:r>
              <a:rPr lang="en-CA" sz="9000" dirty="0" smtClean="0"/>
              <a:t>!</a:t>
            </a:r>
            <a:endParaRPr lang="en-US" sz="9000" dirty="0"/>
          </a:p>
        </p:txBody>
      </p:sp>
      <p:pic>
        <p:nvPicPr>
          <p:cNvPr id="4" name="Content Placeholder 3" descr="fonz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42672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6705600" y="6488668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hlinkClick r:id="rId4" action="ppaction://hlinksldjump"/>
              </a:rPr>
              <a:t>Keep going</a:t>
            </a:r>
            <a:endParaRPr lang="en-US" dirty="0"/>
          </a:p>
        </p:txBody>
      </p:sp>
      <p:pic>
        <p:nvPicPr>
          <p:cNvPr id="6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4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4800600" cy="6858000"/>
          </a:xfrm>
        </p:spPr>
        <p:txBody>
          <a:bodyPr/>
          <a:lstStyle/>
          <a:p>
            <a:r>
              <a:rPr lang="en-CA" dirty="0" smtClean="0"/>
              <a:t>You’re really starting to grind my gears.</a:t>
            </a:r>
            <a:br>
              <a:rPr lang="en-CA" dirty="0" smtClean="0"/>
            </a:br>
            <a:endParaRPr lang="en-US" dirty="0"/>
          </a:p>
        </p:txBody>
      </p:sp>
      <p:pic>
        <p:nvPicPr>
          <p:cNvPr id="4" name="Content Placeholder 3" descr="m33d536960001_2_24068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953000" y="0"/>
            <a:ext cx="44196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3810000" y="64886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hlinkClick r:id="rId4" action="ppaction://hlinksldjump"/>
              </a:rPr>
              <a:t>Try Again.</a:t>
            </a:r>
            <a:endParaRPr lang="en-US" dirty="0"/>
          </a:p>
        </p:txBody>
      </p:sp>
      <p:pic>
        <p:nvPicPr>
          <p:cNvPr id="6" name="buzzer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724400" y="4267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1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>
            <a:alpha val="57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524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CA" dirty="0"/>
              <a:t>What does Teddy do that annoys the neighbours?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2600" y="3124200"/>
            <a:ext cx="6019800" cy="2057400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CA" dirty="0" smtClean="0">
                <a:hlinkClick r:id="rId3" action="ppaction://hlinksldjump"/>
              </a:rPr>
              <a:t>Pees in their bushes</a:t>
            </a:r>
            <a:endParaRPr lang="en-CA" dirty="0" smtClean="0"/>
          </a:p>
          <a:p>
            <a:pPr marL="514350" indent="-514350">
              <a:buFont typeface="+mj-lt"/>
              <a:buAutoNum type="alphaUcPeriod"/>
            </a:pPr>
            <a:r>
              <a:rPr lang="en-CA" dirty="0" smtClean="0">
                <a:hlinkClick r:id="rId4" action="ppaction://hlinksldjump"/>
              </a:rPr>
              <a:t>Blows a bugle</a:t>
            </a:r>
            <a:endParaRPr lang="en-CA" dirty="0" smtClean="0"/>
          </a:p>
          <a:p>
            <a:pPr marL="514350" indent="-514350">
              <a:buFont typeface="+mj-lt"/>
              <a:buAutoNum type="alphaUcPeriod"/>
            </a:pPr>
            <a:r>
              <a:rPr lang="en-CA" dirty="0" smtClean="0">
                <a:hlinkClick r:id="rId3" action="ppaction://hlinksldjump"/>
              </a:rPr>
              <a:t>Throws rocks at their windows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endParaRPr lang="en-CA" dirty="0" smtClean="0"/>
          </a:p>
        </p:txBody>
      </p:sp>
      <p:grpSp>
        <p:nvGrpSpPr>
          <p:cNvPr id="4" name="Group 3"/>
          <p:cNvGrpSpPr/>
          <p:nvPr/>
        </p:nvGrpSpPr>
        <p:grpSpPr>
          <a:xfrm>
            <a:off x="304800" y="152400"/>
            <a:ext cx="8686800" cy="6705600"/>
            <a:chOff x="152400" y="304800"/>
            <a:chExt cx="8610600" cy="6400800"/>
          </a:xfrm>
        </p:grpSpPr>
        <p:sp>
          <p:nvSpPr>
            <p:cNvPr id="5" name="Oval 4"/>
            <p:cNvSpPr/>
            <p:nvPr/>
          </p:nvSpPr>
          <p:spPr>
            <a:xfrm>
              <a:off x="1371600" y="381000"/>
              <a:ext cx="838200" cy="762000"/>
            </a:xfrm>
            <a:prstGeom prst="ellipse">
              <a:avLst/>
            </a:prstGeom>
            <a:solidFill>
              <a:srgbClr val="73F42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/>
            <p:cNvSpPr/>
            <p:nvPr/>
          </p:nvSpPr>
          <p:spPr>
            <a:xfrm>
              <a:off x="6553200" y="914400"/>
              <a:ext cx="609600" cy="609600"/>
            </a:xfrm>
            <a:prstGeom prst="ellipse">
              <a:avLst/>
            </a:prstGeom>
            <a:solidFill>
              <a:srgbClr val="73F42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152400" y="5943600"/>
              <a:ext cx="533400" cy="533400"/>
            </a:xfrm>
            <a:prstGeom prst="ellipse">
              <a:avLst/>
            </a:prstGeom>
            <a:solidFill>
              <a:srgbClr val="73F42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4114800" y="5715000"/>
              <a:ext cx="838200" cy="762000"/>
            </a:xfrm>
            <a:prstGeom prst="ellipse">
              <a:avLst/>
            </a:prstGeom>
            <a:solidFill>
              <a:srgbClr val="73F42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3505200" y="609600"/>
              <a:ext cx="838200" cy="762000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7924800" y="304800"/>
              <a:ext cx="533400" cy="533400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2743200" y="5867400"/>
              <a:ext cx="381000" cy="338666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/>
            <p:cNvSpPr/>
            <p:nvPr/>
          </p:nvSpPr>
          <p:spPr>
            <a:xfrm>
              <a:off x="228600" y="1066800"/>
              <a:ext cx="381000" cy="338666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>
              <a:off x="5486400" y="304800"/>
              <a:ext cx="609600" cy="5334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/>
            <p:cNvSpPr/>
            <p:nvPr/>
          </p:nvSpPr>
          <p:spPr>
            <a:xfrm>
              <a:off x="1600200" y="6019800"/>
              <a:ext cx="609600" cy="6096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/>
            <p:cNvSpPr/>
            <p:nvPr/>
          </p:nvSpPr>
          <p:spPr>
            <a:xfrm>
              <a:off x="8229600" y="6248400"/>
              <a:ext cx="533400" cy="4572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/>
            <p:cNvSpPr/>
            <p:nvPr/>
          </p:nvSpPr>
          <p:spPr>
            <a:xfrm>
              <a:off x="6248400" y="5715000"/>
              <a:ext cx="838200" cy="762000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7" name="Jeopardy (Think Song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1219200" y="35814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631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EA3A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0"/>
            <a:ext cx="4191000" cy="6858000"/>
          </a:xfrm>
          <a:solidFill>
            <a:srgbClr val="EEEA3A"/>
          </a:solidFill>
        </p:spPr>
        <p:txBody>
          <a:bodyPr>
            <a:normAutofit/>
          </a:bodyPr>
          <a:lstStyle/>
          <a:p>
            <a:r>
              <a:rPr lang="en-CA" dirty="0" smtClean="0"/>
              <a:t>Going for Gold!</a:t>
            </a:r>
            <a:endParaRPr lang="en-US" dirty="0"/>
          </a:p>
        </p:txBody>
      </p:sp>
      <p:pic>
        <p:nvPicPr>
          <p:cNvPr id="4" name="Content Placeholder 3" descr="gold%20medal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" y="0"/>
            <a:ext cx="5181599" cy="6858000"/>
          </a:xfrm>
        </p:spPr>
      </p:pic>
      <p:sp>
        <p:nvSpPr>
          <p:cNvPr id="6" name="TextBox 5"/>
          <p:cNvSpPr txBox="1"/>
          <p:nvPr/>
        </p:nvSpPr>
        <p:spPr>
          <a:xfrm>
            <a:off x="7848600" y="6488668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hlinkClick r:id="rId4" action="ppaction://hlinksldjump"/>
              </a:rPr>
              <a:t>Moving Up</a:t>
            </a:r>
            <a:endParaRPr lang="en-US" dirty="0"/>
          </a:p>
        </p:txBody>
      </p:sp>
      <p:pic>
        <p:nvPicPr>
          <p:cNvPr id="5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4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>
            <a:alpha val="7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81000" y="1752600"/>
          <a:ext cx="8229600" cy="3840480"/>
        </p:xfrm>
        <a:graphic>
          <a:graphicData uri="http://schemas.openxmlformats.org/drawingml/2006/table">
            <a:tbl>
              <a:tblPr firstRow="1" bandRow="1">
                <a:tableStyleId>{91EBBBCC-DAD2-459C-BE2E-F6DE35CF9A28}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139700">
                <a:tc>
                  <a:txBody>
                    <a:bodyPr/>
                    <a:lstStyle/>
                    <a:p>
                      <a:pPr algn="ctr"/>
                      <a:r>
                        <a:rPr lang="en-CA" dirty="0" smtClean="0"/>
                        <a:t>The</a:t>
                      </a:r>
                      <a:r>
                        <a:rPr lang="en-CA" baseline="0" dirty="0" smtClean="0"/>
                        <a:t> Wave</a:t>
                      </a:r>
                      <a:endParaRPr lang="en-US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dirty="0" smtClean="0"/>
                        <a:t>Arsenic and Old Lace</a:t>
                      </a:r>
                      <a:endParaRPr lang="en-US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dirty="0" smtClean="0"/>
                        <a:t>6+1 Writing Traits</a:t>
                      </a:r>
                      <a:endParaRPr lang="en-US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dirty="0" smtClean="0"/>
                        <a:t>Helen Keller</a:t>
                      </a:r>
                      <a:endParaRPr lang="en-US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dirty="0" smtClean="0"/>
                        <a:t>Who</a:t>
                      </a:r>
                      <a:r>
                        <a:rPr lang="en-CA" baseline="0" dirty="0" smtClean="0"/>
                        <a:t> said it??</a:t>
                      </a:r>
                      <a:endParaRPr lang="en-US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</a:tr>
              <a:tr h="139700">
                <a:tc>
                  <a:txBody>
                    <a:bodyPr/>
                    <a:lstStyle/>
                    <a:p>
                      <a:pPr algn="ctr"/>
                      <a:r>
                        <a:rPr lang="en-CA" dirty="0" smtClean="0"/>
                        <a:t>$100</a:t>
                      </a:r>
                      <a:endParaRPr lang="en-US" dirty="0"/>
                    </a:p>
                  </a:txBody>
                  <a:tcP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dirty="0" smtClean="0"/>
                        <a:t>$100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>
                    <a:solidFill>
                      <a:srgbClr val="73F42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dirty="0" smtClean="0"/>
                        <a:t>$100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dirty="0" smtClean="0"/>
                        <a:t>$100</a:t>
                      </a:r>
                      <a:endParaRPr lang="en-US" dirty="0" smtClean="0"/>
                    </a:p>
                    <a:p>
                      <a:pPr algn="ctr"/>
                      <a:endParaRPr lang="en-US" dirty="0"/>
                    </a:p>
                  </a:txBody>
                  <a:tcPr>
                    <a:solidFill>
                      <a:srgbClr val="73F42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dirty="0" smtClean="0"/>
                        <a:t>$100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>
                    <a:solidFill>
                      <a:srgbClr val="FFCC00"/>
                    </a:solidFill>
                  </a:tcPr>
                </a:tc>
              </a:tr>
              <a:tr h="139700">
                <a:tc>
                  <a:txBody>
                    <a:bodyPr/>
                    <a:lstStyle/>
                    <a:p>
                      <a:pPr algn="ctr"/>
                      <a:r>
                        <a:rPr lang="en-CA" dirty="0" smtClean="0"/>
                        <a:t>$200</a:t>
                      </a:r>
                      <a:endParaRPr lang="en-US" dirty="0"/>
                    </a:p>
                  </a:txBody>
                  <a:tcPr>
                    <a:solidFill>
                      <a:srgbClr val="73F42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dirty="0" smtClean="0"/>
                        <a:t>$200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dirty="0" smtClean="0"/>
                        <a:t>$200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>
                    <a:solidFill>
                      <a:srgbClr val="73F42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dirty="0" smtClean="0"/>
                        <a:t>$200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dirty="0" smtClean="0"/>
                        <a:t>$200</a:t>
                      </a:r>
                      <a:endParaRPr lang="en-US" dirty="0" smtClean="0"/>
                    </a:p>
                    <a:p>
                      <a:pPr algn="ctr"/>
                      <a:endParaRPr lang="en-US" dirty="0"/>
                    </a:p>
                  </a:txBody>
                  <a:tcPr>
                    <a:solidFill>
                      <a:srgbClr val="73F42C"/>
                    </a:solidFill>
                  </a:tcPr>
                </a:tc>
              </a:tr>
              <a:tr h="139700">
                <a:tc>
                  <a:txBody>
                    <a:bodyPr/>
                    <a:lstStyle/>
                    <a:p>
                      <a:pPr algn="ctr"/>
                      <a:r>
                        <a:rPr lang="en-CA" dirty="0" smtClean="0"/>
                        <a:t>$300</a:t>
                      </a:r>
                      <a:endParaRPr lang="en-US" dirty="0"/>
                    </a:p>
                  </a:txBody>
                  <a:tcP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dirty="0" smtClean="0"/>
                        <a:t>$300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>
                    <a:solidFill>
                      <a:srgbClr val="73F42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dirty="0" smtClean="0"/>
                        <a:t>$300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dirty="0" smtClean="0"/>
                        <a:t>$300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>
                    <a:solidFill>
                      <a:srgbClr val="73F42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dirty="0" smtClean="0"/>
                        <a:t>$300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>
                    <a:solidFill>
                      <a:srgbClr val="FFCC00"/>
                    </a:solidFill>
                  </a:tcPr>
                </a:tc>
              </a:tr>
              <a:tr h="139700">
                <a:tc>
                  <a:txBody>
                    <a:bodyPr/>
                    <a:lstStyle/>
                    <a:p>
                      <a:pPr algn="ctr"/>
                      <a:r>
                        <a:rPr lang="en-CA" dirty="0" smtClean="0"/>
                        <a:t>$400</a:t>
                      </a:r>
                      <a:endParaRPr lang="en-US" dirty="0"/>
                    </a:p>
                  </a:txBody>
                  <a:tcPr>
                    <a:solidFill>
                      <a:srgbClr val="73F42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dirty="0" smtClean="0"/>
                        <a:t>$400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dirty="0" smtClean="0"/>
                        <a:t>$400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>
                    <a:solidFill>
                      <a:srgbClr val="73F42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dirty="0" smtClean="0"/>
                        <a:t>$400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dirty="0" smtClean="0"/>
                        <a:t>$400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>
                    <a:solidFill>
                      <a:srgbClr val="73F42C"/>
                    </a:solidFill>
                  </a:tcPr>
                </a:tc>
              </a:tr>
              <a:tr h="139700">
                <a:tc>
                  <a:txBody>
                    <a:bodyPr/>
                    <a:lstStyle/>
                    <a:p>
                      <a:pPr algn="ctr"/>
                      <a:r>
                        <a:rPr lang="en-CA" dirty="0" smtClean="0"/>
                        <a:t>$500</a:t>
                      </a:r>
                      <a:endParaRPr lang="en-US" dirty="0"/>
                    </a:p>
                  </a:txBody>
                  <a:tcP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dirty="0" smtClean="0"/>
                        <a:t>$500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>
                    <a:solidFill>
                      <a:srgbClr val="73F42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dirty="0" smtClean="0"/>
                        <a:t>$500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dirty="0" smtClean="0"/>
                        <a:t>$500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>
                    <a:solidFill>
                      <a:srgbClr val="73F42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dirty="0" smtClean="0"/>
                        <a:t>$500</a:t>
                      </a:r>
                      <a:endParaRPr lang="en-US" dirty="0" smtClean="0"/>
                    </a:p>
                    <a:p>
                      <a:pPr algn="ctr"/>
                      <a:endParaRPr lang="en-US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  <p:grpSp>
        <p:nvGrpSpPr>
          <p:cNvPr id="29" name="Group 28"/>
          <p:cNvGrpSpPr/>
          <p:nvPr/>
        </p:nvGrpSpPr>
        <p:grpSpPr>
          <a:xfrm>
            <a:off x="152400" y="304800"/>
            <a:ext cx="8610600" cy="6400800"/>
            <a:chOff x="152400" y="304800"/>
            <a:chExt cx="8610600" cy="6400800"/>
          </a:xfrm>
        </p:grpSpPr>
        <p:sp>
          <p:nvSpPr>
            <p:cNvPr id="8" name="Oval 7"/>
            <p:cNvSpPr/>
            <p:nvPr/>
          </p:nvSpPr>
          <p:spPr>
            <a:xfrm>
              <a:off x="1371600" y="381000"/>
              <a:ext cx="838200" cy="762000"/>
            </a:xfrm>
            <a:prstGeom prst="ellipse">
              <a:avLst/>
            </a:prstGeom>
            <a:solidFill>
              <a:srgbClr val="73F42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6553200" y="914400"/>
              <a:ext cx="609600" cy="609600"/>
            </a:xfrm>
            <a:prstGeom prst="ellipse">
              <a:avLst/>
            </a:prstGeom>
            <a:solidFill>
              <a:srgbClr val="73F42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152400" y="5943600"/>
              <a:ext cx="533400" cy="533400"/>
            </a:xfrm>
            <a:prstGeom prst="ellipse">
              <a:avLst/>
            </a:prstGeom>
            <a:solidFill>
              <a:srgbClr val="73F42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4114800" y="5715000"/>
              <a:ext cx="838200" cy="762000"/>
            </a:xfrm>
            <a:prstGeom prst="ellipse">
              <a:avLst/>
            </a:prstGeom>
            <a:solidFill>
              <a:srgbClr val="73F42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/>
            <p:cNvSpPr/>
            <p:nvPr/>
          </p:nvSpPr>
          <p:spPr>
            <a:xfrm>
              <a:off x="3505200" y="609600"/>
              <a:ext cx="838200" cy="762000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>
              <a:off x="7924800" y="304800"/>
              <a:ext cx="533400" cy="533400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/>
            <p:cNvSpPr/>
            <p:nvPr/>
          </p:nvSpPr>
          <p:spPr>
            <a:xfrm>
              <a:off x="2743200" y="5867400"/>
              <a:ext cx="381000" cy="338666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/>
            <p:cNvSpPr/>
            <p:nvPr/>
          </p:nvSpPr>
          <p:spPr>
            <a:xfrm>
              <a:off x="228600" y="1066800"/>
              <a:ext cx="381000" cy="338666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/>
            <p:cNvSpPr/>
            <p:nvPr/>
          </p:nvSpPr>
          <p:spPr>
            <a:xfrm>
              <a:off x="5486400" y="304800"/>
              <a:ext cx="609600" cy="5334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/>
            <p:cNvSpPr/>
            <p:nvPr/>
          </p:nvSpPr>
          <p:spPr>
            <a:xfrm>
              <a:off x="1600200" y="6019800"/>
              <a:ext cx="609600" cy="6096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/>
            <p:cNvSpPr/>
            <p:nvPr/>
          </p:nvSpPr>
          <p:spPr>
            <a:xfrm>
              <a:off x="8229600" y="6248400"/>
              <a:ext cx="533400" cy="4572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/>
            <p:cNvSpPr/>
            <p:nvPr/>
          </p:nvSpPr>
          <p:spPr>
            <a:xfrm>
              <a:off x="6248400" y="5715000"/>
              <a:ext cx="838200" cy="762000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20" name="Content Placeholder 3"/>
          <p:cNvGraphicFramePr>
            <a:graphicFrameLocks noGrp="1"/>
          </p:cNvGraphicFramePr>
          <p:nvPr>
            <p:ph idx="1"/>
          </p:nvPr>
        </p:nvGraphicFramePr>
        <p:xfrm>
          <a:off x="381000" y="1752600"/>
          <a:ext cx="8229600" cy="3840480"/>
        </p:xfrm>
        <a:graphic>
          <a:graphicData uri="http://schemas.openxmlformats.org/drawingml/2006/table">
            <a:tbl>
              <a:tblPr firstRow="1" bandRow="1">
                <a:tableStyleId>{91EBBBCC-DAD2-459C-BE2E-F6DE35CF9A28}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139700">
                <a:tc>
                  <a:txBody>
                    <a:bodyPr/>
                    <a:lstStyle/>
                    <a:p>
                      <a:pPr algn="ctr"/>
                      <a:r>
                        <a:rPr lang="en-CA" dirty="0" smtClean="0"/>
                        <a:t>The</a:t>
                      </a:r>
                      <a:r>
                        <a:rPr lang="en-CA" baseline="0" dirty="0" smtClean="0"/>
                        <a:t> Wave</a:t>
                      </a:r>
                      <a:endParaRPr lang="en-US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dirty="0" smtClean="0"/>
                        <a:t>Arsenic and Old Lace</a:t>
                      </a:r>
                      <a:endParaRPr lang="en-US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dirty="0" smtClean="0"/>
                        <a:t>6+1 Writing Traits</a:t>
                      </a:r>
                      <a:endParaRPr lang="en-US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dirty="0" smtClean="0"/>
                        <a:t>Helen Keller</a:t>
                      </a:r>
                      <a:endParaRPr lang="en-US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dirty="0" smtClean="0"/>
                        <a:t>Who</a:t>
                      </a:r>
                      <a:r>
                        <a:rPr lang="en-CA" baseline="0" dirty="0" smtClean="0"/>
                        <a:t> said it??</a:t>
                      </a:r>
                      <a:endParaRPr lang="en-US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</a:tr>
              <a:tr h="139700">
                <a:tc>
                  <a:txBody>
                    <a:bodyPr/>
                    <a:lstStyle/>
                    <a:p>
                      <a:pPr algn="ctr"/>
                      <a:r>
                        <a:rPr lang="en-CA" dirty="0" smtClean="0">
                          <a:hlinkClick r:id="rId2" action="ppaction://hlinksldjump"/>
                        </a:rPr>
                        <a:t>$100</a:t>
                      </a:r>
                      <a:endParaRPr lang="en-US" dirty="0"/>
                    </a:p>
                  </a:txBody>
                  <a:tcP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dirty="0" smtClean="0">
                          <a:hlinkClick r:id="rId3" action="ppaction://hlinksldjump"/>
                        </a:rPr>
                        <a:t>$100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>
                    <a:solidFill>
                      <a:srgbClr val="73F42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dirty="0" smtClean="0">
                          <a:hlinkClick r:id="rId4" action="ppaction://hlinksldjump"/>
                        </a:rPr>
                        <a:t>$100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dirty="0" smtClean="0">
                          <a:hlinkClick r:id="rId5" action="ppaction://hlinksldjump"/>
                        </a:rPr>
                        <a:t>$100</a:t>
                      </a:r>
                      <a:endParaRPr lang="en-US" dirty="0" smtClean="0"/>
                    </a:p>
                    <a:p>
                      <a:pPr algn="ctr"/>
                      <a:endParaRPr lang="en-US" dirty="0"/>
                    </a:p>
                  </a:txBody>
                  <a:tcPr>
                    <a:solidFill>
                      <a:srgbClr val="73F42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dirty="0" smtClean="0">
                          <a:hlinkClick r:id="rId6" action="ppaction://hlinksldjump"/>
                        </a:rPr>
                        <a:t>$100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>
                    <a:solidFill>
                      <a:srgbClr val="FFCC00"/>
                    </a:solidFill>
                  </a:tcPr>
                </a:tc>
              </a:tr>
              <a:tr h="624840">
                <a:tc>
                  <a:txBody>
                    <a:bodyPr/>
                    <a:lstStyle/>
                    <a:p>
                      <a:pPr algn="ctr"/>
                      <a:r>
                        <a:rPr lang="en-CA" dirty="0" smtClean="0">
                          <a:hlinkClick r:id="rId7" action="ppaction://hlinksldjump"/>
                        </a:rPr>
                        <a:t>$200</a:t>
                      </a:r>
                      <a:endParaRPr lang="en-US" dirty="0"/>
                    </a:p>
                  </a:txBody>
                  <a:tcPr>
                    <a:solidFill>
                      <a:srgbClr val="73F42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dirty="0" smtClean="0">
                          <a:hlinkClick r:id="rId8" action="ppaction://hlinksldjump"/>
                        </a:rPr>
                        <a:t>$200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dirty="0" smtClean="0">
                          <a:hlinkClick r:id="rId9" action="ppaction://hlinksldjump"/>
                        </a:rPr>
                        <a:t>$200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>
                    <a:solidFill>
                      <a:srgbClr val="73F42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dirty="0" smtClean="0">
                          <a:hlinkClick r:id="rId10" action="ppaction://hlinksldjump"/>
                        </a:rPr>
                        <a:t>$200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dirty="0" smtClean="0">
                          <a:hlinkClick r:id="rId11" action="ppaction://hlinksldjump"/>
                        </a:rPr>
                        <a:t>$200</a:t>
                      </a:r>
                      <a:endParaRPr lang="en-US" dirty="0" smtClean="0"/>
                    </a:p>
                    <a:p>
                      <a:pPr algn="ctr"/>
                      <a:endParaRPr lang="en-US" dirty="0"/>
                    </a:p>
                  </a:txBody>
                  <a:tcPr>
                    <a:solidFill>
                      <a:srgbClr val="73F42C"/>
                    </a:solidFill>
                  </a:tcPr>
                </a:tc>
              </a:tr>
              <a:tr h="139700">
                <a:tc>
                  <a:txBody>
                    <a:bodyPr/>
                    <a:lstStyle/>
                    <a:p>
                      <a:pPr algn="ctr"/>
                      <a:r>
                        <a:rPr lang="en-CA" dirty="0" smtClean="0">
                          <a:hlinkClick r:id="rId12" action="ppaction://hlinksldjump"/>
                        </a:rPr>
                        <a:t>$300</a:t>
                      </a:r>
                      <a:endParaRPr lang="en-US" dirty="0"/>
                    </a:p>
                  </a:txBody>
                  <a:tcP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dirty="0" smtClean="0">
                          <a:hlinkClick r:id="rId13" action="ppaction://hlinksldjump"/>
                        </a:rPr>
                        <a:t>$300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>
                    <a:solidFill>
                      <a:srgbClr val="73F42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dirty="0" smtClean="0">
                          <a:hlinkClick r:id="rId14" action="ppaction://hlinksldjump"/>
                        </a:rPr>
                        <a:t>$300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dirty="0" smtClean="0">
                          <a:hlinkClick r:id="rId15" action="ppaction://hlinksldjump"/>
                        </a:rPr>
                        <a:t>$300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>
                    <a:solidFill>
                      <a:srgbClr val="73F42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dirty="0" smtClean="0">
                          <a:hlinkClick r:id="rId16" action="ppaction://hlinksldjump"/>
                        </a:rPr>
                        <a:t>$300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>
                    <a:solidFill>
                      <a:srgbClr val="FFCC00"/>
                    </a:solidFill>
                  </a:tcPr>
                </a:tc>
              </a:tr>
              <a:tr h="139700">
                <a:tc>
                  <a:txBody>
                    <a:bodyPr/>
                    <a:lstStyle/>
                    <a:p>
                      <a:pPr algn="ctr"/>
                      <a:r>
                        <a:rPr lang="en-CA" dirty="0" smtClean="0">
                          <a:hlinkClick r:id="rId17" action="ppaction://hlinksldjump"/>
                        </a:rPr>
                        <a:t>$400</a:t>
                      </a:r>
                      <a:endParaRPr lang="en-US" dirty="0"/>
                    </a:p>
                  </a:txBody>
                  <a:tcPr>
                    <a:solidFill>
                      <a:srgbClr val="73F42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dirty="0" smtClean="0">
                          <a:hlinkClick r:id="rId18" action="ppaction://hlinksldjump"/>
                        </a:rPr>
                        <a:t>$400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dirty="0" smtClean="0">
                          <a:hlinkClick r:id="rId19" action="ppaction://hlinksldjump"/>
                        </a:rPr>
                        <a:t>$400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>
                    <a:solidFill>
                      <a:srgbClr val="73F42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dirty="0" smtClean="0">
                          <a:hlinkClick r:id="rId20" action="ppaction://hlinksldjump"/>
                        </a:rPr>
                        <a:t>$400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dirty="0" smtClean="0">
                          <a:hlinkClick r:id="rId21" action="ppaction://hlinksldjump"/>
                        </a:rPr>
                        <a:t>$400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>
                    <a:solidFill>
                      <a:srgbClr val="73F42C"/>
                    </a:solidFill>
                  </a:tcPr>
                </a:tc>
              </a:tr>
              <a:tr h="139700">
                <a:tc>
                  <a:txBody>
                    <a:bodyPr/>
                    <a:lstStyle/>
                    <a:p>
                      <a:pPr algn="ctr"/>
                      <a:r>
                        <a:rPr lang="en-CA" dirty="0" smtClean="0">
                          <a:hlinkClick r:id="rId22" action="ppaction://hlinksldjump"/>
                        </a:rPr>
                        <a:t>$500</a:t>
                      </a:r>
                      <a:endParaRPr lang="en-US" dirty="0"/>
                    </a:p>
                  </a:txBody>
                  <a:tcP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dirty="0" smtClean="0">
                          <a:hlinkClick r:id="rId23" action="ppaction://hlinksldjump"/>
                        </a:rPr>
                        <a:t>$500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>
                    <a:solidFill>
                      <a:srgbClr val="73F42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dirty="0" smtClean="0">
                          <a:hlinkClick r:id="rId24" action="ppaction://hlinksldjump"/>
                        </a:rPr>
                        <a:t>$500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dirty="0" smtClean="0">
                          <a:hlinkClick r:id="rId25" action="ppaction://hlinksldjump"/>
                        </a:rPr>
                        <a:t>$500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>
                    <a:solidFill>
                      <a:srgbClr val="73F42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dirty="0" smtClean="0">
                          <a:hlinkClick r:id="rId26" action="ppaction://hlinksldjump"/>
                        </a:rPr>
                        <a:t>$500</a:t>
                      </a:r>
                      <a:endParaRPr lang="en-US" dirty="0" smtClean="0"/>
                    </a:p>
                    <a:p>
                      <a:pPr algn="ctr"/>
                      <a:endParaRPr lang="en-US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4400" y="0"/>
            <a:ext cx="4419600" cy="6858000"/>
          </a:xfrm>
          <a:solidFill>
            <a:srgbClr val="E21818"/>
          </a:soli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en-CA" dirty="0" smtClean="0"/>
              <a:t>Time to Turn Yourself Around</a:t>
            </a:r>
            <a:endParaRPr lang="en-US" dirty="0"/>
          </a:p>
        </p:txBody>
      </p:sp>
      <p:pic>
        <p:nvPicPr>
          <p:cNvPr id="4" name="Content Placeholder 3" descr="Wrong-Way-Road-Traffic-Sign_web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47244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7924800" y="6488668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hlinkClick r:id="rId4" action="ppaction://hlinksldjump"/>
              </a:rPr>
              <a:t>Try Again?</a:t>
            </a:r>
            <a:endParaRPr lang="en-US" dirty="0"/>
          </a:p>
        </p:txBody>
      </p:sp>
      <p:pic>
        <p:nvPicPr>
          <p:cNvPr id="6" name="buzzer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724400" y="4267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1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3F42C">
            <a:alpha val="67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71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CA" dirty="0" smtClean="0"/>
              <a:t>What country did the cellar represent?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7000" y="2895600"/>
            <a:ext cx="3124200" cy="2362200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CA" dirty="0" smtClean="0">
                <a:hlinkClick r:id="" action="ppaction://noaction"/>
              </a:rPr>
              <a:t>Panama</a:t>
            </a:r>
            <a:endParaRPr lang="en-CA" dirty="0" smtClean="0"/>
          </a:p>
          <a:p>
            <a:pPr marL="514350" indent="-514350">
              <a:buFont typeface="+mj-lt"/>
              <a:buAutoNum type="alphaUcPeriod"/>
            </a:pPr>
            <a:r>
              <a:rPr lang="en-CA" dirty="0" smtClean="0">
                <a:hlinkClick r:id="rId3" action="ppaction://hlinksldjump"/>
              </a:rPr>
              <a:t>Canada </a:t>
            </a:r>
            <a:endParaRPr lang="en-CA" dirty="0" smtClean="0"/>
          </a:p>
          <a:p>
            <a:pPr marL="514350" indent="-514350">
              <a:buFont typeface="+mj-lt"/>
              <a:buAutoNum type="alphaUcPeriod"/>
            </a:pPr>
            <a:r>
              <a:rPr lang="en-CA" dirty="0" smtClean="0">
                <a:hlinkClick r:id="rId3" action="ppaction://hlinksldjump"/>
              </a:rPr>
              <a:t>Argentina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381000" y="228600"/>
            <a:ext cx="8534400" cy="6400800"/>
            <a:chOff x="152400" y="304800"/>
            <a:chExt cx="8610600" cy="6400800"/>
          </a:xfrm>
        </p:grpSpPr>
        <p:sp>
          <p:nvSpPr>
            <p:cNvPr id="5" name="Oval 4"/>
            <p:cNvSpPr/>
            <p:nvPr/>
          </p:nvSpPr>
          <p:spPr>
            <a:xfrm>
              <a:off x="1371600" y="381000"/>
              <a:ext cx="838200" cy="762000"/>
            </a:xfrm>
            <a:prstGeom prst="ellipse">
              <a:avLst/>
            </a:prstGeom>
            <a:solidFill>
              <a:srgbClr val="73F42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/>
            <p:cNvSpPr/>
            <p:nvPr/>
          </p:nvSpPr>
          <p:spPr>
            <a:xfrm>
              <a:off x="6553200" y="914400"/>
              <a:ext cx="609600" cy="609600"/>
            </a:xfrm>
            <a:prstGeom prst="ellipse">
              <a:avLst/>
            </a:prstGeom>
            <a:solidFill>
              <a:srgbClr val="73F42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152400" y="5943600"/>
              <a:ext cx="533400" cy="533400"/>
            </a:xfrm>
            <a:prstGeom prst="ellipse">
              <a:avLst/>
            </a:prstGeom>
            <a:solidFill>
              <a:srgbClr val="73F42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4114800" y="5715000"/>
              <a:ext cx="838200" cy="762000"/>
            </a:xfrm>
            <a:prstGeom prst="ellipse">
              <a:avLst/>
            </a:prstGeom>
            <a:solidFill>
              <a:srgbClr val="73F42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3505200" y="609600"/>
              <a:ext cx="838200" cy="762000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7924800" y="304800"/>
              <a:ext cx="533400" cy="533400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2743200" y="5867400"/>
              <a:ext cx="381000" cy="338666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/>
            <p:cNvSpPr/>
            <p:nvPr/>
          </p:nvSpPr>
          <p:spPr>
            <a:xfrm>
              <a:off x="228600" y="1066800"/>
              <a:ext cx="381000" cy="338666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>
              <a:off x="5486400" y="304800"/>
              <a:ext cx="609600" cy="5334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/>
            <p:cNvSpPr/>
            <p:nvPr/>
          </p:nvSpPr>
          <p:spPr>
            <a:xfrm>
              <a:off x="1600200" y="6019800"/>
              <a:ext cx="609600" cy="6096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/>
            <p:cNvSpPr/>
            <p:nvPr/>
          </p:nvSpPr>
          <p:spPr>
            <a:xfrm>
              <a:off x="8229600" y="6248400"/>
              <a:ext cx="533400" cy="4572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/>
            <p:cNvSpPr/>
            <p:nvPr/>
          </p:nvSpPr>
          <p:spPr>
            <a:xfrm>
              <a:off x="6248400" y="5715000"/>
              <a:ext cx="838200" cy="762000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7" name="Jeopardy (Think Song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1219200" y="35814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631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4400" y="0"/>
            <a:ext cx="4419600" cy="6858000"/>
          </a:xfrm>
        </p:spPr>
        <p:txBody>
          <a:bodyPr/>
          <a:lstStyle/>
          <a:p>
            <a:r>
              <a:rPr lang="en-CA" dirty="0" smtClean="0"/>
              <a:t>Genius, My Friend</a:t>
            </a:r>
            <a:endParaRPr lang="en-US" dirty="0"/>
          </a:p>
        </p:txBody>
      </p:sp>
      <p:pic>
        <p:nvPicPr>
          <p:cNvPr id="5" name="Content Placeholder 4" descr="brain-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4724400" cy="6858000"/>
          </a:xfrm>
        </p:spPr>
      </p:pic>
      <p:sp>
        <p:nvSpPr>
          <p:cNvPr id="4" name="TextBox 3"/>
          <p:cNvSpPr txBox="1"/>
          <p:nvPr/>
        </p:nvSpPr>
        <p:spPr>
          <a:xfrm>
            <a:off x="6400800" y="6488668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hlinkClick r:id="rId4" action="ppaction://hlinksldjump"/>
              </a:rPr>
              <a:t>Let’s use that brain again…</a:t>
            </a:r>
            <a:endParaRPr lang="en-US" dirty="0"/>
          </a:p>
        </p:txBody>
      </p:sp>
      <p:pic>
        <p:nvPicPr>
          <p:cNvPr id="6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4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33CC">
            <a:alpha val="83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43400" y="0"/>
            <a:ext cx="4800600" cy="6858000"/>
          </a:xfrm>
        </p:spPr>
        <p:txBody>
          <a:bodyPr>
            <a:normAutofit/>
          </a:bodyPr>
          <a:lstStyle/>
          <a:p>
            <a:r>
              <a:rPr lang="en-CA" dirty="0" smtClean="0"/>
              <a:t>Bubbles could have answered that one</a:t>
            </a:r>
            <a:endParaRPr lang="en-US" dirty="0"/>
          </a:p>
        </p:txBody>
      </p:sp>
      <p:pic>
        <p:nvPicPr>
          <p:cNvPr id="4" name="Content Placeholder 3" descr="1253194372-bubbles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43434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5334000" y="6488668"/>
            <a:ext cx="381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hlinkClick r:id="rId4" action="ppaction://hlinksldjump"/>
              </a:rPr>
              <a:t>Let’s try using your brain this time..</a:t>
            </a:r>
            <a:endParaRPr lang="en-US" dirty="0"/>
          </a:p>
        </p:txBody>
      </p:sp>
      <p:pic>
        <p:nvPicPr>
          <p:cNvPr id="6" name="buzzer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724400" y="4267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1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00">
            <a:alpha val="6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524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CA" dirty="0" smtClean="0"/>
              <a:t>What kind of wine did the aunts put their poison in?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3124200"/>
            <a:ext cx="3276600" cy="2438400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CA" dirty="0" smtClean="0">
                <a:hlinkClick r:id="rId3" action="ppaction://hlinksldjump"/>
              </a:rPr>
              <a:t>Grape</a:t>
            </a:r>
            <a:endParaRPr lang="en-CA" dirty="0" smtClean="0"/>
          </a:p>
          <a:p>
            <a:pPr marL="514350" indent="-514350">
              <a:buFont typeface="+mj-lt"/>
              <a:buAutoNum type="alphaUcPeriod"/>
            </a:pPr>
            <a:r>
              <a:rPr lang="en-CA" dirty="0" smtClean="0">
                <a:hlinkClick r:id="rId4" action="ppaction://hlinksldjump"/>
              </a:rPr>
              <a:t>Elderberry</a:t>
            </a:r>
            <a:endParaRPr lang="en-CA" dirty="0" smtClean="0"/>
          </a:p>
          <a:p>
            <a:pPr marL="514350" indent="-514350">
              <a:buFont typeface="+mj-lt"/>
              <a:buAutoNum type="alphaUcPeriod"/>
            </a:pPr>
            <a:r>
              <a:rPr lang="en-CA" dirty="0" smtClean="0">
                <a:hlinkClick r:id="rId3" action="ppaction://hlinksldjump"/>
              </a:rPr>
              <a:t>Blueberry</a:t>
            </a:r>
            <a:endParaRPr lang="en-CA" dirty="0" smtClean="0"/>
          </a:p>
        </p:txBody>
      </p:sp>
      <p:grpSp>
        <p:nvGrpSpPr>
          <p:cNvPr id="4" name="Group 3"/>
          <p:cNvGrpSpPr/>
          <p:nvPr/>
        </p:nvGrpSpPr>
        <p:grpSpPr>
          <a:xfrm>
            <a:off x="381000" y="228600"/>
            <a:ext cx="8534400" cy="6400800"/>
            <a:chOff x="152400" y="304800"/>
            <a:chExt cx="8610600" cy="6400800"/>
          </a:xfrm>
        </p:grpSpPr>
        <p:sp>
          <p:nvSpPr>
            <p:cNvPr id="5" name="Oval 4"/>
            <p:cNvSpPr/>
            <p:nvPr/>
          </p:nvSpPr>
          <p:spPr>
            <a:xfrm>
              <a:off x="1371600" y="381000"/>
              <a:ext cx="838200" cy="762000"/>
            </a:xfrm>
            <a:prstGeom prst="ellipse">
              <a:avLst/>
            </a:prstGeom>
            <a:solidFill>
              <a:srgbClr val="73F42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/>
            <p:cNvSpPr/>
            <p:nvPr/>
          </p:nvSpPr>
          <p:spPr>
            <a:xfrm>
              <a:off x="6553200" y="914400"/>
              <a:ext cx="609600" cy="609600"/>
            </a:xfrm>
            <a:prstGeom prst="ellipse">
              <a:avLst/>
            </a:prstGeom>
            <a:solidFill>
              <a:srgbClr val="73F42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152400" y="5943600"/>
              <a:ext cx="533400" cy="533400"/>
            </a:xfrm>
            <a:prstGeom prst="ellipse">
              <a:avLst/>
            </a:prstGeom>
            <a:solidFill>
              <a:srgbClr val="73F42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4114800" y="5715000"/>
              <a:ext cx="838200" cy="762000"/>
            </a:xfrm>
            <a:prstGeom prst="ellipse">
              <a:avLst/>
            </a:prstGeom>
            <a:solidFill>
              <a:srgbClr val="73F42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3505200" y="609600"/>
              <a:ext cx="838200" cy="762000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7924800" y="304800"/>
              <a:ext cx="533400" cy="533400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2743200" y="5867400"/>
              <a:ext cx="381000" cy="338666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/>
            <p:cNvSpPr/>
            <p:nvPr/>
          </p:nvSpPr>
          <p:spPr>
            <a:xfrm>
              <a:off x="228600" y="1066800"/>
              <a:ext cx="381000" cy="338666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>
              <a:off x="5486400" y="304800"/>
              <a:ext cx="609600" cy="5334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/>
            <p:cNvSpPr/>
            <p:nvPr/>
          </p:nvSpPr>
          <p:spPr>
            <a:xfrm>
              <a:off x="1600200" y="6019800"/>
              <a:ext cx="609600" cy="6096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/>
            <p:cNvSpPr/>
            <p:nvPr/>
          </p:nvSpPr>
          <p:spPr>
            <a:xfrm>
              <a:off x="8229600" y="6248400"/>
              <a:ext cx="533400" cy="4572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/>
            <p:cNvSpPr/>
            <p:nvPr/>
          </p:nvSpPr>
          <p:spPr>
            <a:xfrm>
              <a:off x="6248400" y="5715000"/>
              <a:ext cx="838200" cy="762000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7" name="Jeopardy (Think Song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1219200" y="35814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631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20195193">
            <a:off x="5003130" y="1865224"/>
            <a:ext cx="4419600" cy="1935162"/>
          </a:xfrm>
        </p:spPr>
        <p:txBody>
          <a:bodyPr>
            <a:normAutofit/>
          </a:bodyPr>
          <a:lstStyle/>
          <a:p>
            <a:r>
              <a:rPr lang="en-CA" sz="6600" dirty="0" smtClean="0">
                <a:solidFill>
                  <a:srgbClr val="FF0066"/>
                </a:solidFill>
              </a:rPr>
              <a:t>Fantastic!</a:t>
            </a:r>
            <a:endParaRPr lang="en-US" sz="6600" dirty="0">
              <a:solidFill>
                <a:srgbClr val="FF0066"/>
              </a:solidFill>
            </a:endParaRPr>
          </a:p>
        </p:txBody>
      </p:sp>
      <p:pic>
        <p:nvPicPr>
          <p:cNvPr id="4" name="Content Placeholder 3" descr="fantastic_four_reboot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533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7696200" y="6477000"/>
            <a:ext cx="1447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solidFill>
                  <a:srgbClr val="FF33CC"/>
                </a:solidFill>
                <a:hlinkClick r:id="rId4" action="ppaction://hlinksldjump"/>
              </a:rPr>
              <a:t>Keep Going..</a:t>
            </a:r>
            <a:endParaRPr lang="en-US" dirty="0">
              <a:solidFill>
                <a:srgbClr val="FF33CC"/>
              </a:solidFill>
            </a:endParaRPr>
          </a:p>
        </p:txBody>
      </p:sp>
      <p:pic>
        <p:nvPicPr>
          <p:cNvPr id="6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4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97CB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4114800" cy="6858000"/>
          </a:xfrm>
        </p:spPr>
        <p:txBody>
          <a:bodyPr/>
          <a:lstStyle/>
          <a:p>
            <a:r>
              <a:rPr lang="en-CA" dirty="0" smtClean="0"/>
              <a:t>Do you live under a rock?</a:t>
            </a:r>
            <a:endParaRPr lang="en-US" dirty="0"/>
          </a:p>
        </p:txBody>
      </p:sp>
      <p:pic>
        <p:nvPicPr>
          <p:cNvPr id="4" name="Content Placeholder 3" descr="grppic_2104324_PatrickStarFanclub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800600" y="0"/>
            <a:ext cx="43434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1371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hlinkClick r:id="rId4" action="ppaction://hlinksldjump"/>
              </a:rPr>
              <a:t>Try Again?</a:t>
            </a:r>
            <a:endParaRPr lang="en-US" dirty="0"/>
          </a:p>
        </p:txBody>
      </p:sp>
      <p:pic>
        <p:nvPicPr>
          <p:cNvPr id="6" name="buzzer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724400" y="4267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1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>
            <a:alpha val="6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43000"/>
            <a:ext cx="9144000" cy="1752600"/>
          </a:xfrm>
        </p:spPr>
        <p:txBody>
          <a:bodyPr/>
          <a:lstStyle/>
          <a:p>
            <a:r>
              <a:rPr lang="en-CA" dirty="0" smtClean="0"/>
              <a:t>What do Mortimer and Elaine do at the beginning of the play?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3048000"/>
            <a:ext cx="3276600" cy="2133600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CA" dirty="0" smtClean="0">
                <a:hlinkClick r:id="rId3" action="ppaction://hlinksldjump"/>
              </a:rPr>
              <a:t>Have a baby</a:t>
            </a:r>
            <a:endParaRPr lang="en-CA" dirty="0" smtClean="0"/>
          </a:p>
          <a:p>
            <a:pPr marL="514350" indent="-514350">
              <a:buFont typeface="+mj-lt"/>
              <a:buAutoNum type="alphaUcPeriod"/>
            </a:pPr>
            <a:r>
              <a:rPr lang="en-CA" dirty="0" smtClean="0">
                <a:hlinkClick r:id="rId4" action="ppaction://hlinksldjump"/>
              </a:rPr>
              <a:t>Get Married </a:t>
            </a:r>
            <a:endParaRPr lang="en-CA" dirty="0" smtClean="0"/>
          </a:p>
          <a:p>
            <a:pPr marL="514350" indent="-514350">
              <a:buFont typeface="+mj-lt"/>
              <a:buAutoNum type="alphaUcPeriod"/>
            </a:pPr>
            <a:r>
              <a:rPr lang="en-CA" dirty="0" smtClean="0">
                <a:hlinkClick r:id="rId3" action="ppaction://hlinksldjump"/>
              </a:rPr>
              <a:t>Kill Someone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381000" y="228600"/>
            <a:ext cx="8534400" cy="6400800"/>
            <a:chOff x="152400" y="304800"/>
            <a:chExt cx="8610600" cy="6400800"/>
          </a:xfrm>
        </p:grpSpPr>
        <p:sp>
          <p:nvSpPr>
            <p:cNvPr id="5" name="Oval 4"/>
            <p:cNvSpPr/>
            <p:nvPr/>
          </p:nvSpPr>
          <p:spPr>
            <a:xfrm>
              <a:off x="1371600" y="381000"/>
              <a:ext cx="838200" cy="762000"/>
            </a:xfrm>
            <a:prstGeom prst="ellipse">
              <a:avLst/>
            </a:prstGeom>
            <a:solidFill>
              <a:srgbClr val="73F42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/>
            <p:cNvSpPr/>
            <p:nvPr/>
          </p:nvSpPr>
          <p:spPr>
            <a:xfrm>
              <a:off x="6553200" y="914400"/>
              <a:ext cx="609600" cy="609600"/>
            </a:xfrm>
            <a:prstGeom prst="ellipse">
              <a:avLst/>
            </a:prstGeom>
            <a:solidFill>
              <a:srgbClr val="73F42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152400" y="5943600"/>
              <a:ext cx="533400" cy="533400"/>
            </a:xfrm>
            <a:prstGeom prst="ellipse">
              <a:avLst/>
            </a:prstGeom>
            <a:solidFill>
              <a:srgbClr val="73F42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4114800" y="5715000"/>
              <a:ext cx="838200" cy="762000"/>
            </a:xfrm>
            <a:prstGeom prst="ellipse">
              <a:avLst/>
            </a:prstGeom>
            <a:solidFill>
              <a:srgbClr val="73F42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3505200" y="609600"/>
              <a:ext cx="838200" cy="762000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7924800" y="304800"/>
              <a:ext cx="533400" cy="533400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2743200" y="5867400"/>
              <a:ext cx="381000" cy="338666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/>
            <p:cNvSpPr/>
            <p:nvPr/>
          </p:nvSpPr>
          <p:spPr>
            <a:xfrm>
              <a:off x="228600" y="1066800"/>
              <a:ext cx="381000" cy="338666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>
              <a:off x="5486400" y="304800"/>
              <a:ext cx="609600" cy="5334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/>
            <p:cNvSpPr/>
            <p:nvPr/>
          </p:nvSpPr>
          <p:spPr>
            <a:xfrm>
              <a:off x="1600200" y="6019800"/>
              <a:ext cx="609600" cy="6096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/>
            <p:cNvSpPr/>
            <p:nvPr/>
          </p:nvSpPr>
          <p:spPr>
            <a:xfrm>
              <a:off x="8229600" y="6248400"/>
              <a:ext cx="533400" cy="4572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/>
            <p:cNvSpPr/>
            <p:nvPr/>
          </p:nvSpPr>
          <p:spPr>
            <a:xfrm>
              <a:off x="6248400" y="5715000"/>
              <a:ext cx="838200" cy="762000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7" name="Jeopardy (Think Song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1219200" y="35814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631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6800" y="0"/>
            <a:ext cx="4267200" cy="6858000"/>
          </a:xfrm>
          <a:solidFill>
            <a:srgbClr val="E21818"/>
          </a:solidFill>
        </p:spPr>
        <p:txBody>
          <a:bodyPr>
            <a:normAutofit/>
          </a:bodyPr>
          <a:lstStyle/>
          <a:p>
            <a:r>
              <a:rPr lang="en-CA" dirty="0" smtClean="0">
                <a:solidFill>
                  <a:srgbClr val="191ED7"/>
                </a:solidFill>
              </a:rPr>
              <a:t>I feel my spidey senses tingling.... You’re Correct!!!!!</a:t>
            </a:r>
            <a:endParaRPr lang="en-US" dirty="0">
              <a:solidFill>
                <a:srgbClr val="191ED7"/>
              </a:solidFill>
            </a:endParaRPr>
          </a:p>
        </p:txBody>
      </p:sp>
      <p:pic>
        <p:nvPicPr>
          <p:cNvPr id="4" name="Content Placeholder 3" descr="spiderman_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48768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7924800" y="6477000"/>
            <a:ext cx="1219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hlinkClick r:id="rId4" action="ppaction://hlinksldjump"/>
              </a:rPr>
              <a:t>Right On!</a:t>
            </a:r>
            <a:endParaRPr lang="en-US" dirty="0"/>
          </a:p>
        </p:txBody>
      </p:sp>
      <p:pic>
        <p:nvPicPr>
          <p:cNvPr id="6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4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6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4876800" cy="6858000"/>
          </a:xfrm>
        </p:spPr>
        <p:txBody>
          <a:bodyPr>
            <a:normAutofit/>
          </a:bodyPr>
          <a:lstStyle/>
          <a:p>
            <a:pPr algn="l"/>
            <a:r>
              <a:rPr lang="en-CA" sz="7200" dirty="0" smtClean="0">
                <a:solidFill>
                  <a:schemeClr val="bg1"/>
                </a:solidFill>
              </a:rPr>
              <a:t>    D’OH!</a:t>
            </a:r>
            <a:endParaRPr lang="en-US" sz="7200" dirty="0">
              <a:solidFill>
                <a:schemeClr val="bg1"/>
              </a:solidFill>
            </a:endParaRPr>
          </a:p>
        </p:txBody>
      </p:sp>
      <p:pic>
        <p:nvPicPr>
          <p:cNvPr id="4" name="Content Placeholder 3" descr="92ACAD61-C990-638A-AD90DD36016599EE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267200" y="0"/>
            <a:ext cx="48768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1828800" y="6488668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hlinkClick r:id="rId4" action="ppaction://hlinksldjump"/>
              </a:rPr>
              <a:t>Keep trying..</a:t>
            </a:r>
            <a:endParaRPr lang="en-US" dirty="0"/>
          </a:p>
        </p:txBody>
      </p:sp>
      <p:pic>
        <p:nvPicPr>
          <p:cNvPr id="6" name="buzzer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724400" y="4267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1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3F42C">
            <a:alpha val="43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28600" y="228600"/>
            <a:ext cx="8686800" cy="6477000"/>
            <a:chOff x="152400" y="304800"/>
            <a:chExt cx="8610600" cy="6400800"/>
          </a:xfrm>
        </p:grpSpPr>
        <p:sp>
          <p:nvSpPr>
            <p:cNvPr id="5" name="Oval 4"/>
            <p:cNvSpPr/>
            <p:nvPr/>
          </p:nvSpPr>
          <p:spPr>
            <a:xfrm>
              <a:off x="1371600" y="381000"/>
              <a:ext cx="838200" cy="762000"/>
            </a:xfrm>
            <a:prstGeom prst="ellipse">
              <a:avLst/>
            </a:prstGeom>
            <a:solidFill>
              <a:srgbClr val="73F42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/>
            <p:cNvSpPr/>
            <p:nvPr/>
          </p:nvSpPr>
          <p:spPr>
            <a:xfrm>
              <a:off x="6553200" y="914400"/>
              <a:ext cx="609600" cy="609600"/>
            </a:xfrm>
            <a:prstGeom prst="ellipse">
              <a:avLst/>
            </a:prstGeom>
            <a:solidFill>
              <a:srgbClr val="73F42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152400" y="5943600"/>
              <a:ext cx="533400" cy="533400"/>
            </a:xfrm>
            <a:prstGeom prst="ellipse">
              <a:avLst/>
            </a:prstGeom>
            <a:solidFill>
              <a:srgbClr val="73F42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4114800" y="5715000"/>
              <a:ext cx="838200" cy="762000"/>
            </a:xfrm>
            <a:prstGeom prst="ellipse">
              <a:avLst/>
            </a:prstGeom>
            <a:solidFill>
              <a:srgbClr val="73F42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3505200" y="609600"/>
              <a:ext cx="838200" cy="762000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7924800" y="304800"/>
              <a:ext cx="533400" cy="533400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2743200" y="5867400"/>
              <a:ext cx="381000" cy="338666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/>
            <p:cNvSpPr/>
            <p:nvPr/>
          </p:nvSpPr>
          <p:spPr>
            <a:xfrm>
              <a:off x="228600" y="1066800"/>
              <a:ext cx="381000" cy="338666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>
              <a:off x="5486400" y="304800"/>
              <a:ext cx="609600" cy="5334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/>
            <p:cNvSpPr/>
            <p:nvPr/>
          </p:nvSpPr>
          <p:spPr>
            <a:xfrm>
              <a:off x="1600200" y="6019800"/>
              <a:ext cx="609600" cy="6096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/>
            <p:cNvSpPr/>
            <p:nvPr/>
          </p:nvSpPr>
          <p:spPr>
            <a:xfrm>
              <a:off x="8229600" y="6248400"/>
              <a:ext cx="533400" cy="4572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/>
            <p:cNvSpPr/>
            <p:nvPr/>
          </p:nvSpPr>
          <p:spPr>
            <a:xfrm>
              <a:off x="6248400" y="5715000"/>
              <a:ext cx="838200" cy="762000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447800"/>
            <a:ext cx="8229600" cy="1143000"/>
          </a:xfrm>
        </p:spPr>
        <p:txBody>
          <a:bodyPr/>
          <a:lstStyle/>
          <a:p>
            <a:r>
              <a:rPr lang="en-CA" dirty="0" smtClean="0">
                <a:latin typeface="Century Gothic" pitchFamily="34" charset="0"/>
              </a:rPr>
              <a:t>Who is the class loser?</a:t>
            </a:r>
            <a:endParaRPr lang="en-US" dirty="0">
              <a:latin typeface="Century Gothi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7000" y="2362200"/>
            <a:ext cx="4191000" cy="3001963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CA" dirty="0" smtClean="0">
                <a:latin typeface="Century Gothic" pitchFamily="34" charset="0"/>
                <a:hlinkClick r:id="rId3" action="ppaction://hlinksldjump"/>
              </a:rPr>
              <a:t>Laurie Saunders</a:t>
            </a:r>
            <a:endParaRPr lang="en-CA" dirty="0" smtClean="0">
              <a:latin typeface="Century Gothic" pitchFamily="34" charset="0"/>
            </a:endParaRPr>
          </a:p>
          <a:p>
            <a:pPr marL="514350" indent="-514350">
              <a:buFont typeface="+mj-lt"/>
              <a:buAutoNum type="alphaUcPeriod"/>
            </a:pPr>
            <a:r>
              <a:rPr lang="en-CA" dirty="0" smtClean="0">
                <a:latin typeface="Century Gothic" pitchFamily="34" charset="0"/>
                <a:hlinkClick r:id="rId3" action="ppaction://hlinksldjump"/>
              </a:rPr>
              <a:t>Deutsche </a:t>
            </a:r>
            <a:endParaRPr lang="en-CA" dirty="0" smtClean="0">
              <a:latin typeface="Century Gothic" pitchFamily="34" charset="0"/>
            </a:endParaRPr>
          </a:p>
          <a:p>
            <a:pPr marL="514350" indent="-514350">
              <a:buFont typeface="+mj-lt"/>
              <a:buAutoNum type="alphaUcPeriod"/>
            </a:pPr>
            <a:r>
              <a:rPr lang="en-CA" dirty="0" smtClean="0">
                <a:latin typeface="Century Gothic" pitchFamily="34" charset="0"/>
                <a:hlinkClick r:id="rId4" action="ppaction://hlinksldjump"/>
              </a:rPr>
              <a:t>Robert Billings</a:t>
            </a:r>
            <a:endParaRPr lang="en-CA" dirty="0" smtClean="0">
              <a:latin typeface="Century Gothic" pitchFamily="34" charset="0"/>
            </a:endParaRPr>
          </a:p>
          <a:p>
            <a:pPr marL="514350" indent="-514350">
              <a:buFont typeface="+mj-lt"/>
              <a:buAutoNum type="alphaUcPeriod"/>
            </a:pPr>
            <a:endParaRPr lang="en-US" dirty="0"/>
          </a:p>
        </p:txBody>
      </p:sp>
      <p:pic>
        <p:nvPicPr>
          <p:cNvPr id="23" name="Jeopardy (Think Song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1219200" y="35814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631" fill="hold"/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"/>
                </p:tgtEl>
              </p:cMediaNode>
            </p:audio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3F42C">
            <a:alpha val="57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CA" dirty="0" smtClean="0"/>
              <a:t>What was the souvenir the Aunts kept from all the gentleman?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0" y="3429000"/>
            <a:ext cx="3048000" cy="2286000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CA" dirty="0" smtClean="0">
                <a:hlinkClick r:id="rId3" action="ppaction://hlinksldjump"/>
              </a:rPr>
              <a:t>Their Bowties</a:t>
            </a:r>
            <a:endParaRPr lang="en-CA" dirty="0" smtClean="0"/>
          </a:p>
          <a:p>
            <a:pPr marL="514350" indent="-514350">
              <a:buFont typeface="+mj-lt"/>
              <a:buAutoNum type="alphaUcPeriod"/>
            </a:pPr>
            <a:r>
              <a:rPr lang="en-CA" dirty="0" smtClean="0">
                <a:hlinkClick r:id="rId3" action="ppaction://hlinksldjump"/>
              </a:rPr>
              <a:t>Their Socks</a:t>
            </a:r>
            <a:endParaRPr lang="en-CA" dirty="0" smtClean="0"/>
          </a:p>
          <a:p>
            <a:pPr marL="514350" indent="-514350">
              <a:buFont typeface="+mj-lt"/>
              <a:buAutoNum type="alphaUcPeriod"/>
            </a:pPr>
            <a:r>
              <a:rPr lang="en-CA" dirty="0" smtClean="0">
                <a:hlinkClick r:id="" action="ppaction://noaction"/>
              </a:rPr>
              <a:t>Their Hats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381000" y="228600"/>
            <a:ext cx="8534400" cy="6400800"/>
            <a:chOff x="152400" y="304800"/>
            <a:chExt cx="8610600" cy="6400800"/>
          </a:xfrm>
        </p:grpSpPr>
        <p:sp>
          <p:nvSpPr>
            <p:cNvPr id="5" name="Oval 4"/>
            <p:cNvSpPr/>
            <p:nvPr/>
          </p:nvSpPr>
          <p:spPr>
            <a:xfrm>
              <a:off x="1371600" y="381000"/>
              <a:ext cx="838200" cy="762000"/>
            </a:xfrm>
            <a:prstGeom prst="ellipse">
              <a:avLst/>
            </a:prstGeom>
            <a:solidFill>
              <a:srgbClr val="73F42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/>
            <p:cNvSpPr/>
            <p:nvPr/>
          </p:nvSpPr>
          <p:spPr>
            <a:xfrm>
              <a:off x="6553200" y="914400"/>
              <a:ext cx="609600" cy="609600"/>
            </a:xfrm>
            <a:prstGeom prst="ellipse">
              <a:avLst/>
            </a:prstGeom>
            <a:solidFill>
              <a:srgbClr val="73F42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152400" y="5943600"/>
              <a:ext cx="533400" cy="533400"/>
            </a:xfrm>
            <a:prstGeom prst="ellipse">
              <a:avLst/>
            </a:prstGeom>
            <a:solidFill>
              <a:srgbClr val="73F42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4114800" y="5715000"/>
              <a:ext cx="838200" cy="762000"/>
            </a:xfrm>
            <a:prstGeom prst="ellipse">
              <a:avLst/>
            </a:prstGeom>
            <a:solidFill>
              <a:srgbClr val="73F42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3505200" y="609600"/>
              <a:ext cx="838200" cy="762000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7924800" y="304800"/>
              <a:ext cx="533400" cy="533400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2743200" y="5867400"/>
              <a:ext cx="381000" cy="338666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/>
            <p:cNvSpPr/>
            <p:nvPr/>
          </p:nvSpPr>
          <p:spPr>
            <a:xfrm>
              <a:off x="228600" y="1066800"/>
              <a:ext cx="381000" cy="338666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>
              <a:off x="5486400" y="304800"/>
              <a:ext cx="609600" cy="5334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/>
            <p:cNvSpPr/>
            <p:nvPr/>
          </p:nvSpPr>
          <p:spPr>
            <a:xfrm>
              <a:off x="1600200" y="6019800"/>
              <a:ext cx="609600" cy="6096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/>
            <p:cNvSpPr/>
            <p:nvPr/>
          </p:nvSpPr>
          <p:spPr>
            <a:xfrm>
              <a:off x="8229600" y="6248400"/>
              <a:ext cx="533400" cy="4572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/>
            <p:cNvSpPr/>
            <p:nvPr/>
          </p:nvSpPr>
          <p:spPr>
            <a:xfrm>
              <a:off x="6248400" y="5715000"/>
              <a:ext cx="838200" cy="762000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7" name="Jeopardy (Think Song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1219200" y="35814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631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00">
            <a:alpha val="81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62600" y="2438400"/>
            <a:ext cx="3200400" cy="1143000"/>
          </a:xfrm>
        </p:spPr>
        <p:txBody>
          <a:bodyPr>
            <a:normAutofit fontScale="90000"/>
          </a:bodyPr>
          <a:lstStyle/>
          <a:p>
            <a:r>
              <a:rPr lang="en-CA" sz="4800" dirty="0" smtClean="0"/>
              <a:t>It’s a Yes, Dude</a:t>
            </a:r>
            <a:endParaRPr lang="en-US" sz="4800" dirty="0"/>
          </a:p>
        </p:txBody>
      </p:sp>
      <p:pic>
        <p:nvPicPr>
          <p:cNvPr id="4" name="Content Placeholder 3" descr="randy-jackson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4953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7010400" y="6488668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hlinkClick r:id="rId4" action="ppaction://hlinksldjump"/>
              </a:rPr>
              <a:t>Moving to the top</a:t>
            </a:r>
            <a:endParaRPr lang="en-US" dirty="0"/>
          </a:p>
        </p:txBody>
      </p:sp>
      <p:pic>
        <p:nvPicPr>
          <p:cNvPr id="6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4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1600" y="0"/>
            <a:ext cx="3962400" cy="6858000"/>
          </a:xfrm>
        </p:spPr>
        <p:txBody>
          <a:bodyPr>
            <a:normAutofit/>
          </a:bodyPr>
          <a:lstStyle/>
          <a:p>
            <a:r>
              <a:rPr lang="en-CA" dirty="0" smtClean="0">
                <a:solidFill>
                  <a:schemeClr val="bg1"/>
                </a:solidFill>
              </a:rPr>
              <a:t>You will not be moving on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" name="Content Placeholder 3" descr="simon-cowell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4737164" cy="6858000"/>
          </a:xfrm>
        </p:spPr>
      </p:pic>
      <p:sp>
        <p:nvSpPr>
          <p:cNvPr id="6" name="TextBox 5"/>
          <p:cNvSpPr txBox="1"/>
          <p:nvPr/>
        </p:nvSpPr>
        <p:spPr>
          <a:xfrm>
            <a:off x="7162800" y="6488668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solidFill>
                  <a:schemeClr val="bg1"/>
                </a:solidFill>
                <a:hlinkClick r:id="rId4" action="ppaction://hlinksldjump"/>
              </a:rPr>
              <a:t>Try again next year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5" name="buzzer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724400" y="4267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1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00">
            <a:alpha val="56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3048000"/>
            <a:ext cx="3505200" cy="24384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/>
            </a:pPr>
            <a:r>
              <a:rPr lang="en-CA" sz="4000" dirty="0" smtClean="0">
                <a:hlinkClick r:id="rId3" action="ppaction://hlinksldjump"/>
              </a:rPr>
              <a:t>Dog</a:t>
            </a:r>
            <a:endParaRPr lang="en-CA" sz="4000" dirty="0" smtClean="0"/>
          </a:p>
          <a:p>
            <a:pPr marL="514350" indent="-514350">
              <a:buFont typeface="+mj-lt"/>
              <a:buAutoNum type="alphaUcPeriod"/>
            </a:pPr>
            <a:r>
              <a:rPr lang="en-CA" sz="4000" dirty="0" smtClean="0">
                <a:hlinkClick r:id="rId4" action="ppaction://hlinksldjump"/>
              </a:rPr>
              <a:t>Water </a:t>
            </a:r>
            <a:endParaRPr lang="en-CA" sz="4000" dirty="0" smtClean="0"/>
          </a:p>
          <a:p>
            <a:pPr marL="514350" indent="-514350">
              <a:buFont typeface="+mj-lt"/>
              <a:buAutoNum type="alphaUcPeriod"/>
            </a:pPr>
            <a:r>
              <a:rPr lang="en-CA" sz="4000" dirty="0" smtClean="0">
                <a:hlinkClick r:id="rId3" action="ppaction://hlinksldjump"/>
              </a:rPr>
              <a:t>Cake</a:t>
            </a:r>
            <a:endParaRPr lang="en-CA" sz="40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533400" y="1447800"/>
            <a:ext cx="7924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000" dirty="0" smtClean="0"/>
              <a:t>What was Helen Keller’s first word after her illness? </a:t>
            </a:r>
            <a:endParaRPr lang="en-US" sz="4000" dirty="0"/>
          </a:p>
        </p:txBody>
      </p:sp>
      <p:grpSp>
        <p:nvGrpSpPr>
          <p:cNvPr id="7" name="Group 6"/>
          <p:cNvGrpSpPr/>
          <p:nvPr/>
        </p:nvGrpSpPr>
        <p:grpSpPr>
          <a:xfrm>
            <a:off x="381000" y="228600"/>
            <a:ext cx="8534400" cy="6400800"/>
            <a:chOff x="152400" y="304800"/>
            <a:chExt cx="8610600" cy="6400800"/>
          </a:xfrm>
        </p:grpSpPr>
        <p:sp>
          <p:nvSpPr>
            <p:cNvPr id="8" name="Oval 7"/>
            <p:cNvSpPr/>
            <p:nvPr/>
          </p:nvSpPr>
          <p:spPr>
            <a:xfrm>
              <a:off x="1371600" y="381000"/>
              <a:ext cx="838200" cy="762000"/>
            </a:xfrm>
            <a:prstGeom prst="ellipse">
              <a:avLst/>
            </a:prstGeom>
            <a:solidFill>
              <a:srgbClr val="73F42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6553200" y="914400"/>
              <a:ext cx="609600" cy="609600"/>
            </a:xfrm>
            <a:prstGeom prst="ellipse">
              <a:avLst/>
            </a:prstGeom>
            <a:solidFill>
              <a:srgbClr val="73F42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152400" y="5943600"/>
              <a:ext cx="533400" cy="533400"/>
            </a:xfrm>
            <a:prstGeom prst="ellipse">
              <a:avLst/>
            </a:prstGeom>
            <a:solidFill>
              <a:srgbClr val="73F42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4114800" y="5715000"/>
              <a:ext cx="838200" cy="762000"/>
            </a:xfrm>
            <a:prstGeom prst="ellipse">
              <a:avLst/>
            </a:prstGeom>
            <a:solidFill>
              <a:srgbClr val="73F42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/>
            <p:cNvSpPr/>
            <p:nvPr/>
          </p:nvSpPr>
          <p:spPr>
            <a:xfrm>
              <a:off x="3505200" y="609600"/>
              <a:ext cx="838200" cy="762000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>
              <a:off x="7924800" y="304800"/>
              <a:ext cx="533400" cy="533400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/>
            <p:cNvSpPr/>
            <p:nvPr/>
          </p:nvSpPr>
          <p:spPr>
            <a:xfrm>
              <a:off x="2743200" y="5867400"/>
              <a:ext cx="381000" cy="338666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/>
            <p:cNvSpPr/>
            <p:nvPr/>
          </p:nvSpPr>
          <p:spPr>
            <a:xfrm>
              <a:off x="228600" y="1066800"/>
              <a:ext cx="381000" cy="338666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/>
            <p:cNvSpPr/>
            <p:nvPr/>
          </p:nvSpPr>
          <p:spPr>
            <a:xfrm>
              <a:off x="5486400" y="304800"/>
              <a:ext cx="609600" cy="5334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/>
            <p:cNvSpPr/>
            <p:nvPr/>
          </p:nvSpPr>
          <p:spPr>
            <a:xfrm>
              <a:off x="1600200" y="6019800"/>
              <a:ext cx="609600" cy="6096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/>
            <p:cNvSpPr/>
            <p:nvPr/>
          </p:nvSpPr>
          <p:spPr>
            <a:xfrm>
              <a:off x="8229600" y="6248400"/>
              <a:ext cx="533400" cy="4572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/>
            <p:cNvSpPr/>
            <p:nvPr/>
          </p:nvSpPr>
          <p:spPr>
            <a:xfrm>
              <a:off x="6248400" y="5715000"/>
              <a:ext cx="838200" cy="762000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0" name="Jeopardy (Think Song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1219200" y="35814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631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"/>
                </p:tgtEl>
              </p:cMediaNode>
            </p:audio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0" y="0"/>
            <a:ext cx="4572000" cy="6858000"/>
          </a:xfrm>
        </p:spPr>
        <p:txBody>
          <a:bodyPr/>
          <a:lstStyle/>
          <a:p>
            <a:r>
              <a:rPr lang="en-CA" dirty="0" smtClean="0"/>
              <a:t>It’s a bird..it’s a plane.. NO! It’s the right answer!</a:t>
            </a:r>
            <a:endParaRPr lang="en-US" dirty="0"/>
          </a:p>
        </p:txBody>
      </p:sp>
      <p:pic>
        <p:nvPicPr>
          <p:cNvPr id="4" name="Content Placeholder 3" descr="adventures-of-superman-648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4572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5791200" y="571500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hlinkClick r:id="rId4" action="ppaction://hlinksldjump"/>
              </a:rPr>
              <a:t>Move on!</a:t>
            </a:r>
            <a:endParaRPr lang="en-US" dirty="0"/>
          </a:p>
        </p:txBody>
      </p:sp>
      <p:pic>
        <p:nvPicPr>
          <p:cNvPr id="6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4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3F42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6800" y="0"/>
            <a:ext cx="4267200" cy="6858000"/>
          </a:xfrm>
        </p:spPr>
        <p:txBody>
          <a:bodyPr>
            <a:normAutofit/>
          </a:bodyPr>
          <a:lstStyle/>
          <a:p>
            <a:r>
              <a:rPr lang="en-CA" dirty="0" smtClean="0"/>
              <a:t>I guess someone didn’t have their smart-</a:t>
            </a:r>
            <a:r>
              <a:rPr lang="en-CA" dirty="0" err="1" smtClean="0"/>
              <a:t>i</a:t>
            </a:r>
            <a:r>
              <a:rPr lang="en-CA" dirty="0" smtClean="0"/>
              <a:t>-</a:t>
            </a:r>
            <a:r>
              <a:rPr lang="en-CA" dirty="0" err="1" smtClean="0"/>
              <a:t>os</a:t>
            </a:r>
            <a:r>
              <a:rPr lang="en-CA" dirty="0" smtClean="0"/>
              <a:t> this morning..</a:t>
            </a:r>
            <a:endParaRPr lang="en-US" dirty="0"/>
          </a:p>
        </p:txBody>
      </p:sp>
      <p:pic>
        <p:nvPicPr>
          <p:cNvPr id="4" name="Content Placeholder 3" descr="Smart-Cereal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-1" y="0"/>
            <a:ext cx="4953001" cy="6858000"/>
          </a:xfrm>
        </p:spPr>
      </p:pic>
      <p:sp>
        <p:nvSpPr>
          <p:cNvPr id="5" name="TextBox 4"/>
          <p:cNvSpPr txBox="1"/>
          <p:nvPr/>
        </p:nvSpPr>
        <p:spPr>
          <a:xfrm>
            <a:off x="6324600" y="6019800"/>
            <a:ext cx="220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hlinkClick r:id="rId4" action="ppaction://hlinksldjump"/>
              </a:rPr>
              <a:t>Try Again..</a:t>
            </a:r>
            <a:endParaRPr lang="en-US" dirty="0"/>
          </a:p>
        </p:txBody>
      </p:sp>
      <p:pic>
        <p:nvPicPr>
          <p:cNvPr id="6" name="buzzer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724400" y="4267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1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>
            <a:alpha val="34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295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CA" dirty="0" smtClean="0"/>
              <a:t>Who was the most important person in Helen’s life?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0" y="2590800"/>
            <a:ext cx="2895600" cy="1981200"/>
          </a:xfrm>
        </p:spPr>
        <p:txBody>
          <a:bodyPr>
            <a:normAutofit fontScale="92500"/>
          </a:bodyPr>
          <a:lstStyle/>
          <a:p>
            <a:pPr marL="514350" indent="-514350">
              <a:buFont typeface="+mj-lt"/>
              <a:buAutoNum type="alphaUcPeriod"/>
            </a:pPr>
            <a:r>
              <a:rPr lang="en-CA" dirty="0" smtClean="0">
                <a:hlinkClick r:id="rId3" action="ppaction://hlinksldjump"/>
              </a:rPr>
              <a:t>Her mother</a:t>
            </a:r>
            <a:endParaRPr lang="en-CA" dirty="0" smtClean="0"/>
          </a:p>
          <a:p>
            <a:pPr marL="514350" indent="-514350">
              <a:buFont typeface="+mj-lt"/>
              <a:buAutoNum type="alphaUcPeriod"/>
            </a:pPr>
            <a:r>
              <a:rPr lang="en-CA" dirty="0" smtClean="0">
                <a:hlinkClick r:id="rId3" action="ppaction://hlinksldjump"/>
              </a:rPr>
              <a:t>Her father</a:t>
            </a:r>
            <a:endParaRPr lang="en-CA" dirty="0" smtClean="0"/>
          </a:p>
          <a:p>
            <a:pPr marL="514350" indent="-514350">
              <a:buFont typeface="+mj-lt"/>
              <a:buAutoNum type="alphaUcPeriod"/>
            </a:pPr>
            <a:r>
              <a:rPr lang="en-CA" dirty="0" smtClean="0">
                <a:hlinkClick r:id="rId4" action="ppaction://hlinksldjump"/>
              </a:rPr>
              <a:t>Anne Sullivan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381000" y="152400"/>
            <a:ext cx="8534400" cy="6400800"/>
            <a:chOff x="152400" y="304800"/>
            <a:chExt cx="8610600" cy="6400800"/>
          </a:xfrm>
        </p:grpSpPr>
        <p:sp>
          <p:nvSpPr>
            <p:cNvPr id="5" name="Oval 4"/>
            <p:cNvSpPr/>
            <p:nvPr/>
          </p:nvSpPr>
          <p:spPr>
            <a:xfrm>
              <a:off x="1371600" y="381000"/>
              <a:ext cx="838200" cy="762000"/>
            </a:xfrm>
            <a:prstGeom prst="ellipse">
              <a:avLst/>
            </a:prstGeom>
            <a:solidFill>
              <a:srgbClr val="73F42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/>
            <p:cNvSpPr/>
            <p:nvPr/>
          </p:nvSpPr>
          <p:spPr>
            <a:xfrm>
              <a:off x="6553200" y="914400"/>
              <a:ext cx="609600" cy="609600"/>
            </a:xfrm>
            <a:prstGeom prst="ellipse">
              <a:avLst/>
            </a:prstGeom>
            <a:solidFill>
              <a:srgbClr val="73F42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152400" y="5943600"/>
              <a:ext cx="533400" cy="533400"/>
            </a:xfrm>
            <a:prstGeom prst="ellipse">
              <a:avLst/>
            </a:prstGeom>
            <a:solidFill>
              <a:srgbClr val="73F42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4114800" y="5715000"/>
              <a:ext cx="838200" cy="762000"/>
            </a:xfrm>
            <a:prstGeom prst="ellipse">
              <a:avLst/>
            </a:prstGeom>
            <a:solidFill>
              <a:srgbClr val="73F42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3505200" y="609600"/>
              <a:ext cx="838200" cy="762000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7924800" y="304800"/>
              <a:ext cx="533400" cy="533400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2743200" y="5867400"/>
              <a:ext cx="381000" cy="338666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/>
            <p:cNvSpPr/>
            <p:nvPr/>
          </p:nvSpPr>
          <p:spPr>
            <a:xfrm>
              <a:off x="228600" y="1066800"/>
              <a:ext cx="381000" cy="338666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>
              <a:off x="5486400" y="304800"/>
              <a:ext cx="609600" cy="5334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/>
            <p:cNvSpPr/>
            <p:nvPr/>
          </p:nvSpPr>
          <p:spPr>
            <a:xfrm>
              <a:off x="1600200" y="6019800"/>
              <a:ext cx="609600" cy="6096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/>
            <p:cNvSpPr/>
            <p:nvPr/>
          </p:nvSpPr>
          <p:spPr>
            <a:xfrm>
              <a:off x="8229600" y="6248400"/>
              <a:ext cx="533400" cy="4572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/>
            <p:cNvSpPr/>
            <p:nvPr/>
          </p:nvSpPr>
          <p:spPr>
            <a:xfrm>
              <a:off x="6248400" y="5715000"/>
              <a:ext cx="838200" cy="762000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7" name="Jeopardy (Think Song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1219200" y="35814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631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19600" y="0"/>
            <a:ext cx="4724400" cy="6858000"/>
          </a:xfrm>
        </p:spPr>
        <p:txBody>
          <a:bodyPr/>
          <a:lstStyle/>
          <a:p>
            <a:r>
              <a:rPr lang="en-CA" dirty="0" smtClean="0"/>
              <a:t>Incorrect! You don’t want to see me angry..</a:t>
            </a:r>
            <a:endParaRPr lang="en-US" dirty="0"/>
          </a:p>
        </p:txBody>
      </p:sp>
      <p:pic>
        <p:nvPicPr>
          <p:cNvPr id="4" name="Content Placeholder 3" descr="hulk-7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44958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6019800" y="609600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hlinkClick r:id="rId4" action="ppaction://hlinksldjump"/>
              </a:rPr>
              <a:t>Try Again!</a:t>
            </a:r>
            <a:endParaRPr lang="en-US" dirty="0"/>
          </a:p>
        </p:txBody>
      </p:sp>
      <p:pic>
        <p:nvPicPr>
          <p:cNvPr id="6" name="buzzer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724400" y="4267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1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00600" y="0"/>
            <a:ext cx="4343400" cy="6858000"/>
          </a:xfrm>
          <a:solidFill>
            <a:schemeClr val="accent6">
              <a:lumMod val="75000"/>
            </a:schemeClr>
          </a:solidFill>
        </p:spPr>
        <p:txBody>
          <a:bodyPr/>
          <a:lstStyle/>
          <a:p>
            <a:r>
              <a:rPr lang="en-CA" dirty="0" err="1" smtClean="0"/>
              <a:t>Whats</a:t>
            </a:r>
            <a:r>
              <a:rPr lang="en-CA" dirty="0" smtClean="0"/>
              <a:t> up Doc? You’re doing great!</a:t>
            </a:r>
            <a:endParaRPr lang="en-US" dirty="0"/>
          </a:p>
        </p:txBody>
      </p:sp>
      <p:pic>
        <p:nvPicPr>
          <p:cNvPr id="6" name="Content Placeholder 5" descr="bugs-bunny-and-carrot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4191000" cy="6808622"/>
          </a:xfrm>
        </p:spPr>
      </p:pic>
      <p:sp>
        <p:nvSpPr>
          <p:cNvPr id="7" name="TextBox 6"/>
          <p:cNvSpPr txBox="1"/>
          <p:nvPr/>
        </p:nvSpPr>
        <p:spPr>
          <a:xfrm>
            <a:off x="6553200" y="6488668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hlinkClick r:id="rId4" action="ppaction://hlinksldjump"/>
              </a:rPr>
              <a:t>Keep going!</a:t>
            </a:r>
            <a:endParaRPr lang="en-US" dirty="0"/>
          </a:p>
        </p:txBody>
      </p:sp>
      <p:pic>
        <p:nvPicPr>
          <p:cNvPr id="8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45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3F42C">
            <a:alpha val="36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447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CA" dirty="0" smtClean="0"/>
              <a:t>How old was Helen Keller when she died?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1400" y="2819400"/>
            <a:ext cx="2133600" cy="2133600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CA" dirty="0" smtClean="0">
                <a:hlinkClick r:id="rId3" action="ppaction://hlinksldjump"/>
              </a:rPr>
              <a:t>87</a:t>
            </a:r>
            <a:endParaRPr lang="en-CA" dirty="0" smtClean="0"/>
          </a:p>
          <a:p>
            <a:pPr marL="514350" indent="-514350">
              <a:buFont typeface="+mj-lt"/>
              <a:buAutoNum type="alphaUcPeriod"/>
            </a:pPr>
            <a:r>
              <a:rPr lang="en-CA" dirty="0" smtClean="0">
                <a:hlinkClick r:id="rId4" action="ppaction://hlinksldjump"/>
              </a:rPr>
              <a:t>64</a:t>
            </a:r>
            <a:endParaRPr lang="en-CA" dirty="0" smtClean="0"/>
          </a:p>
          <a:p>
            <a:pPr marL="514350" indent="-514350">
              <a:buFont typeface="+mj-lt"/>
              <a:buAutoNum type="alphaUcPeriod"/>
            </a:pPr>
            <a:r>
              <a:rPr lang="en-CA" dirty="0" smtClean="0">
                <a:hlinkClick r:id="rId4" action="ppaction://hlinksldjump"/>
              </a:rPr>
              <a:t>88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381000" y="152400"/>
            <a:ext cx="8534400" cy="6400800"/>
            <a:chOff x="152400" y="304800"/>
            <a:chExt cx="8610600" cy="6400800"/>
          </a:xfrm>
        </p:grpSpPr>
        <p:sp>
          <p:nvSpPr>
            <p:cNvPr id="5" name="Oval 4"/>
            <p:cNvSpPr/>
            <p:nvPr/>
          </p:nvSpPr>
          <p:spPr>
            <a:xfrm>
              <a:off x="1371600" y="381000"/>
              <a:ext cx="838200" cy="762000"/>
            </a:xfrm>
            <a:prstGeom prst="ellipse">
              <a:avLst/>
            </a:prstGeom>
            <a:solidFill>
              <a:srgbClr val="73F42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/>
            <p:cNvSpPr/>
            <p:nvPr/>
          </p:nvSpPr>
          <p:spPr>
            <a:xfrm>
              <a:off x="6553200" y="914400"/>
              <a:ext cx="609600" cy="609600"/>
            </a:xfrm>
            <a:prstGeom prst="ellipse">
              <a:avLst/>
            </a:prstGeom>
            <a:solidFill>
              <a:srgbClr val="73F42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152400" y="5943600"/>
              <a:ext cx="533400" cy="533400"/>
            </a:xfrm>
            <a:prstGeom prst="ellipse">
              <a:avLst/>
            </a:prstGeom>
            <a:solidFill>
              <a:srgbClr val="73F42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4114800" y="5715000"/>
              <a:ext cx="838200" cy="762000"/>
            </a:xfrm>
            <a:prstGeom prst="ellipse">
              <a:avLst/>
            </a:prstGeom>
            <a:solidFill>
              <a:srgbClr val="73F42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3505200" y="609600"/>
              <a:ext cx="838200" cy="762000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7924800" y="304800"/>
              <a:ext cx="533400" cy="533400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2743200" y="5867400"/>
              <a:ext cx="381000" cy="338666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/>
            <p:cNvSpPr/>
            <p:nvPr/>
          </p:nvSpPr>
          <p:spPr>
            <a:xfrm>
              <a:off x="228600" y="1066800"/>
              <a:ext cx="381000" cy="338666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>
              <a:off x="5486400" y="304800"/>
              <a:ext cx="609600" cy="5334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/>
            <p:cNvSpPr/>
            <p:nvPr/>
          </p:nvSpPr>
          <p:spPr>
            <a:xfrm>
              <a:off x="1600200" y="6019800"/>
              <a:ext cx="609600" cy="6096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/>
            <p:cNvSpPr/>
            <p:nvPr/>
          </p:nvSpPr>
          <p:spPr>
            <a:xfrm>
              <a:off x="8229600" y="6248400"/>
              <a:ext cx="533400" cy="4572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/>
            <p:cNvSpPr/>
            <p:nvPr/>
          </p:nvSpPr>
          <p:spPr>
            <a:xfrm>
              <a:off x="6248400" y="5715000"/>
              <a:ext cx="838200" cy="762000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7" name="Jeopardy (Think Song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1219200" y="35814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631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/>
          <p:cNvSpPr txBox="1"/>
          <p:nvPr/>
        </p:nvSpPr>
        <p:spPr>
          <a:xfrm rot="20461711">
            <a:off x="2378041" y="3417559"/>
            <a:ext cx="54102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0" dirty="0" smtClean="0">
                <a:latin typeface="Curlz MT" pitchFamily="82" charset="0"/>
              </a:rPr>
              <a:t>Bravo!!!!</a:t>
            </a:r>
            <a:endParaRPr lang="en-US" sz="12000" dirty="0">
              <a:latin typeface="Curlz MT" pitchFamily="82" charset="0"/>
            </a:endParaRPr>
          </a:p>
        </p:txBody>
      </p:sp>
      <p:sp>
        <p:nvSpPr>
          <p:cNvPr id="28" name="5-Point Star 27"/>
          <p:cNvSpPr/>
          <p:nvPr/>
        </p:nvSpPr>
        <p:spPr>
          <a:xfrm rot="640994">
            <a:off x="852897" y="243297"/>
            <a:ext cx="2895600" cy="2895600"/>
          </a:xfrm>
          <a:prstGeom prst="star5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410200" y="59436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solidFill>
                  <a:schemeClr val="bg1"/>
                </a:solidFill>
                <a:hlinkClick r:id="rId4" action="ppaction://hlinksldjump"/>
              </a:rPr>
              <a:t>Next Question</a:t>
            </a:r>
            <a:r>
              <a:rPr lang="en-CA" dirty="0" smtClean="0">
                <a:solidFill>
                  <a:schemeClr val="bg1"/>
                </a:solidFill>
              </a:rPr>
              <a:t>.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5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4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43400" y="0"/>
            <a:ext cx="4800600" cy="6858000"/>
          </a:xfrm>
        </p:spPr>
        <p:txBody>
          <a:bodyPr/>
          <a:lstStyle/>
          <a:p>
            <a:r>
              <a:rPr lang="en-CA" dirty="0" smtClean="0"/>
              <a:t>Yabba </a:t>
            </a:r>
            <a:r>
              <a:rPr lang="en-CA" dirty="0" err="1" smtClean="0"/>
              <a:t>Dabba</a:t>
            </a:r>
            <a:r>
              <a:rPr lang="en-CA" dirty="0" smtClean="0"/>
              <a:t> Do!</a:t>
            </a:r>
            <a:endParaRPr lang="en-US" dirty="0"/>
          </a:p>
        </p:txBody>
      </p:sp>
      <p:pic>
        <p:nvPicPr>
          <p:cNvPr id="4" name="Content Placeholder 3" descr="657265-fred_flintstone_larg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506686" cy="6858000"/>
          </a:xfrm>
        </p:spPr>
      </p:pic>
      <p:sp>
        <p:nvSpPr>
          <p:cNvPr id="5" name="TextBox 4"/>
          <p:cNvSpPr txBox="1"/>
          <p:nvPr/>
        </p:nvSpPr>
        <p:spPr>
          <a:xfrm>
            <a:off x="6477000" y="6324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hlinkClick r:id="rId3" action="ppaction://hlinksldjump"/>
              </a:rPr>
              <a:t>Go on..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33CC">
            <a:alpha val="44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05400" y="0"/>
            <a:ext cx="4038600" cy="6858000"/>
          </a:xfrm>
        </p:spPr>
        <p:txBody>
          <a:bodyPr>
            <a:normAutofit/>
          </a:bodyPr>
          <a:lstStyle/>
          <a:p>
            <a:r>
              <a:rPr lang="en-CA" dirty="0" smtClean="0"/>
              <a:t>No Scooby Snacks for you </a:t>
            </a:r>
            <a:r>
              <a:rPr lang="en-CA" dirty="0" smtClean="0">
                <a:sym typeface="Wingdings" pitchFamily="2" charset="2"/>
              </a:rPr>
              <a:t></a:t>
            </a:r>
            <a:endParaRPr lang="en-US" dirty="0"/>
          </a:p>
        </p:txBody>
      </p:sp>
      <p:pic>
        <p:nvPicPr>
          <p:cNvPr id="4" name="Content Placeholder 3" descr="scooby_doo_creepy_castle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51054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6248400" y="60960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hlinkClick r:id="rId4" action="ppaction://hlinksldjump"/>
              </a:rPr>
              <a:t>Try again..</a:t>
            </a:r>
            <a:endParaRPr lang="en-US" dirty="0"/>
          </a:p>
        </p:txBody>
      </p:sp>
      <p:pic>
        <p:nvPicPr>
          <p:cNvPr id="6" name="buzzer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724400" y="4267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1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00">
            <a:alpha val="46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143000"/>
          </a:xfrm>
        </p:spPr>
        <p:txBody>
          <a:bodyPr/>
          <a:lstStyle/>
          <a:p>
            <a:r>
              <a:rPr lang="en-CA" dirty="0" smtClean="0"/>
              <a:t>When was Helen Keller Born?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0" y="2895600"/>
            <a:ext cx="3581400" cy="2362200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CA" dirty="0" smtClean="0">
                <a:hlinkClick r:id="rId3" action="ppaction://hlinksldjump"/>
              </a:rPr>
              <a:t>June 27,1880</a:t>
            </a:r>
            <a:endParaRPr lang="en-CA" dirty="0" smtClean="0"/>
          </a:p>
          <a:p>
            <a:pPr marL="514350" indent="-514350">
              <a:buFont typeface="+mj-lt"/>
              <a:buAutoNum type="alphaUcPeriod"/>
            </a:pPr>
            <a:r>
              <a:rPr lang="en-CA" dirty="0" smtClean="0">
                <a:hlinkClick r:id="rId4" action="ppaction://hlinksldjump"/>
              </a:rPr>
              <a:t>May 15,1881</a:t>
            </a:r>
            <a:endParaRPr lang="en-CA" dirty="0" smtClean="0"/>
          </a:p>
          <a:p>
            <a:pPr marL="514350" indent="-514350">
              <a:buFont typeface="+mj-lt"/>
              <a:buAutoNum type="alphaUcPeriod"/>
            </a:pPr>
            <a:r>
              <a:rPr lang="en-CA" dirty="0" smtClean="0">
                <a:hlinkClick r:id="rId4" action="ppaction://hlinksldjump"/>
              </a:rPr>
              <a:t>August 29,1889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381000" y="152400"/>
            <a:ext cx="8534400" cy="6400800"/>
            <a:chOff x="152400" y="304800"/>
            <a:chExt cx="8610600" cy="6400800"/>
          </a:xfrm>
        </p:grpSpPr>
        <p:sp>
          <p:nvSpPr>
            <p:cNvPr id="5" name="Oval 4"/>
            <p:cNvSpPr/>
            <p:nvPr/>
          </p:nvSpPr>
          <p:spPr>
            <a:xfrm>
              <a:off x="1371600" y="381000"/>
              <a:ext cx="838200" cy="762000"/>
            </a:xfrm>
            <a:prstGeom prst="ellipse">
              <a:avLst/>
            </a:prstGeom>
            <a:solidFill>
              <a:srgbClr val="73F42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/>
            <p:cNvSpPr/>
            <p:nvPr/>
          </p:nvSpPr>
          <p:spPr>
            <a:xfrm>
              <a:off x="6553200" y="914400"/>
              <a:ext cx="609600" cy="609600"/>
            </a:xfrm>
            <a:prstGeom prst="ellipse">
              <a:avLst/>
            </a:prstGeom>
            <a:solidFill>
              <a:srgbClr val="73F42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152400" y="5943600"/>
              <a:ext cx="533400" cy="533400"/>
            </a:xfrm>
            <a:prstGeom prst="ellipse">
              <a:avLst/>
            </a:prstGeom>
            <a:solidFill>
              <a:srgbClr val="73F42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4114800" y="5715000"/>
              <a:ext cx="838200" cy="762000"/>
            </a:xfrm>
            <a:prstGeom prst="ellipse">
              <a:avLst/>
            </a:prstGeom>
            <a:solidFill>
              <a:srgbClr val="73F42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3505200" y="609600"/>
              <a:ext cx="838200" cy="762000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7924800" y="304800"/>
              <a:ext cx="533400" cy="533400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2743200" y="5867400"/>
              <a:ext cx="381000" cy="338666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/>
            <p:cNvSpPr/>
            <p:nvPr/>
          </p:nvSpPr>
          <p:spPr>
            <a:xfrm>
              <a:off x="228600" y="1066800"/>
              <a:ext cx="381000" cy="338666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>
              <a:off x="5486400" y="304800"/>
              <a:ext cx="609600" cy="5334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/>
            <p:cNvSpPr/>
            <p:nvPr/>
          </p:nvSpPr>
          <p:spPr>
            <a:xfrm>
              <a:off x="1600200" y="6019800"/>
              <a:ext cx="609600" cy="6096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/>
            <p:cNvSpPr/>
            <p:nvPr/>
          </p:nvSpPr>
          <p:spPr>
            <a:xfrm>
              <a:off x="8229600" y="6248400"/>
              <a:ext cx="533400" cy="4572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/>
            <p:cNvSpPr/>
            <p:nvPr/>
          </p:nvSpPr>
          <p:spPr>
            <a:xfrm>
              <a:off x="6248400" y="5715000"/>
              <a:ext cx="838200" cy="762000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7" name="Jeopardy (Think Song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1219200" y="35814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631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46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0" y="304800"/>
            <a:ext cx="4114800" cy="4419600"/>
          </a:xfrm>
        </p:spPr>
        <p:txBody>
          <a:bodyPr>
            <a:normAutofit/>
          </a:bodyPr>
          <a:lstStyle/>
          <a:p>
            <a:r>
              <a:rPr lang="en-CA" dirty="0" smtClean="0"/>
              <a:t>I choose you! To go onto the next question.</a:t>
            </a:r>
            <a:endParaRPr lang="en-US" dirty="0"/>
          </a:p>
        </p:txBody>
      </p:sp>
      <p:pic>
        <p:nvPicPr>
          <p:cNvPr id="4" name="Content Placeholder 3" descr="pikachu-1zcp1g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51816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6172200" y="5943600"/>
            <a:ext cx="220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hlinkClick r:id="rId3" action="ppaction://hlinksldjump"/>
              </a:rPr>
              <a:t>Move on!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0"/>
            <a:ext cx="4191000" cy="6858000"/>
          </a:xfrm>
          <a:solidFill>
            <a:schemeClr val="tx1"/>
          </a:solidFill>
        </p:spPr>
        <p:txBody>
          <a:bodyPr>
            <a:normAutofit/>
          </a:bodyPr>
          <a:lstStyle/>
          <a:p>
            <a:r>
              <a:rPr lang="en-CA" dirty="0" err="1" smtClean="0">
                <a:solidFill>
                  <a:schemeClr val="bg1"/>
                </a:solidFill>
              </a:rPr>
              <a:t>Bzzzz</a:t>
            </a:r>
            <a:r>
              <a:rPr lang="en-CA" dirty="0" smtClean="0">
                <a:solidFill>
                  <a:schemeClr val="bg1"/>
                </a:solidFill>
              </a:rPr>
              <a:t>! That is incorrect!</a:t>
            </a:r>
            <a:br>
              <a:rPr lang="en-CA" dirty="0" smtClean="0">
                <a:solidFill>
                  <a:schemeClr val="bg1"/>
                </a:solidFill>
              </a:rPr>
            </a:b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" name="Content Placeholder 3" descr="angry-beeSml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52578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5943600" y="5638800"/>
            <a:ext cx="1632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solidFill>
                  <a:schemeClr val="bg1"/>
                </a:solidFill>
                <a:hlinkClick r:id="rId4" action="ppaction://hlinksldjump"/>
              </a:rPr>
              <a:t>Try Again!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buzzer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724400" y="4267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1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>
            <a:alpha val="43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00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CA" dirty="0" smtClean="0"/>
              <a:t>when did Helen become deaf and blind?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2743200"/>
            <a:ext cx="3733800" cy="2362200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CA" dirty="0" smtClean="0">
                <a:hlinkClick r:id="rId3" action="ppaction://hlinksldjump"/>
              </a:rPr>
              <a:t>When she was 2</a:t>
            </a:r>
            <a:endParaRPr lang="en-CA" dirty="0" smtClean="0"/>
          </a:p>
          <a:p>
            <a:pPr marL="514350" indent="-514350">
              <a:buFont typeface="+mj-lt"/>
              <a:buAutoNum type="alphaUcPeriod"/>
            </a:pPr>
            <a:r>
              <a:rPr lang="en-CA" dirty="0" smtClean="0">
                <a:hlinkClick r:id="rId4" action="ppaction://hlinksldjump"/>
              </a:rPr>
              <a:t>When she was 7</a:t>
            </a:r>
            <a:endParaRPr lang="en-CA" dirty="0" smtClean="0"/>
          </a:p>
          <a:p>
            <a:pPr marL="514350" indent="-514350">
              <a:buFont typeface="+mj-lt"/>
              <a:buAutoNum type="alphaUcPeriod"/>
            </a:pPr>
            <a:r>
              <a:rPr lang="en-CA" dirty="0" smtClean="0">
                <a:hlinkClick r:id="rId4" action="ppaction://hlinksldjump"/>
              </a:rPr>
              <a:t>When she was 10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381000" y="152400"/>
            <a:ext cx="8534400" cy="6400800"/>
            <a:chOff x="152400" y="304800"/>
            <a:chExt cx="8610600" cy="6400800"/>
          </a:xfrm>
        </p:grpSpPr>
        <p:sp>
          <p:nvSpPr>
            <p:cNvPr id="5" name="Oval 4"/>
            <p:cNvSpPr/>
            <p:nvPr/>
          </p:nvSpPr>
          <p:spPr>
            <a:xfrm>
              <a:off x="1371600" y="381000"/>
              <a:ext cx="838200" cy="762000"/>
            </a:xfrm>
            <a:prstGeom prst="ellipse">
              <a:avLst/>
            </a:prstGeom>
            <a:solidFill>
              <a:srgbClr val="73F42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/>
            <p:cNvSpPr/>
            <p:nvPr/>
          </p:nvSpPr>
          <p:spPr>
            <a:xfrm>
              <a:off x="6553200" y="914400"/>
              <a:ext cx="609600" cy="609600"/>
            </a:xfrm>
            <a:prstGeom prst="ellipse">
              <a:avLst/>
            </a:prstGeom>
            <a:solidFill>
              <a:srgbClr val="73F42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152400" y="5943600"/>
              <a:ext cx="533400" cy="533400"/>
            </a:xfrm>
            <a:prstGeom prst="ellipse">
              <a:avLst/>
            </a:prstGeom>
            <a:solidFill>
              <a:srgbClr val="73F42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4114800" y="5715000"/>
              <a:ext cx="838200" cy="762000"/>
            </a:xfrm>
            <a:prstGeom prst="ellipse">
              <a:avLst/>
            </a:prstGeom>
            <a:solidFill>
              <a:srgbClr val="73F42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3505200" y="609600"/>
              <a:ext cx="838200" cy="762000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7924800" y="304800"/>
              <a:ext cx="533400" cy="533400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2743200" y="5867400"/>
              <a:ext cx="381000" cy="338666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/>
            <p:cNvSpPr/>
            <p:nvPr/>
          </p:nvSpPr>
          <p:spPr>
            <a:xfrm>
              <a:off x="228600" y="1066800"/>
              <a:ext cx="381000" cy="338666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>
              <a:off x="5486400" y="304800"/>
              <a:ext cx="609600" cy="5334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/>
            <p:cNvSpPr/>
            <p:nvPr/>
          </p:nvSpPr>
          <p:spPr>
            <a:xfrm>
              <a:off x="1600200" y="6019800"/>
              <a:ext cx="609600" cy="6096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/>
            <p:cNvSpPr/>
            <p:nvPr/>
          </p:nvSpPr>
          <p:spPr>
            <a:xfrm>
              <a:off x="8229600" y="6248400"/>
              <a:ext cx="533400" cy="4572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/>
            <p:cNvSpPr/>
            <p:nvPr/>
          </p:nvSpPr>
          <p:spPr>
            <a:xfrm>
              <a:off x="6248400" y="5715000"/>
              <a:ext cx="838200" cy="762000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7" name="Jeopardy (Think Song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1219200" y="35814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631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62600" y="0"/>
            <a:ext cx="3581400" cy="6858000"/>
          </a:xfrm>
        </p:spPr>
        <p:txBody>
          <a:bodyPr/>
          <a:lstStyle/>
          <a:p>
            <a:r>
              <a:rPr lang="en-CA" dirty="0" smtClean="0"/>
              <a:t>Good grief. Try again.</a:t>
            </a:r>
            <a:endParaRPr lang="en-US" dirty="0"/>
          </a:p>
        </p:txBody>
      </p:sp>
      <p:pic>
        <p:nvPicPr>
          <p:cNvPr id="4" name="Content Placeholder 3" descr="good-grief-charlie-brown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55626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6248400" y="586740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hlinkClick r:id="rId4" action="ppaction://hlinksldjump"/>
              </a:rPr>
              <a:t>Try again..</a:t>
            </a:r>
            <a:endParaRPr lang="en-US" dirty="0"/>
          </a:p>
        </p:txBody>
      </p:sp>
      <p:pic>
        <p:nvPicPr>
          <p:cNvPr id="6" name="buzzer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724400" y="4267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1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1000" y="0"/>
            <a:ext cx="4953000" cy="6858000"/>
          </a:xfrm>
        </p:spPr>
        <p:txBody>
          <a:bodyPr/>
          <a:lstStyle/>
          <a:p>
            <a:r>
              <a:rPr lang="en-CA" dirty="0" smtClean="0"/>
              <a:t>Boy! You’re good at this.</a:t>
            </a:r>
            <a:endParaRPr lang="en-US" dirty="0"/>
          </a:p>
        </p:txBody>
      </p:sp>
      <p:pic>
        <p:nvPicPr>
          <p:cNvPr id="4" name="Content Placeholder 3" descr="goofy003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43434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5791200" y="56388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hlinkClick r:id="rId4" action="ppaction://hlinksldjump"/>
              </a:rPr>
              <a:t>Keep going.</a:t>
            </a:r>
            <a:endParaRPr lang="en-US" dirty="0"/>
          </a:p>
        </p:txBody>
      </p:sp>
      <p:pic>
        <p:nvPicPr>
          <p:cNvPr id="6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4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3F42C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CA" dirty="0" smtClean="0"/>
              <a:t>How should you not start off a story?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62200" y="2209800"/>
            <a:ext cx="4953000" cy="2438400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CA" dirty="0" smtClean="0">
                <a:hlinkClick r:id="rId3" action="ppaction://hlinksldjump"/>
              </a:rPr>
              <a:t>With the word “because”</a:t>
            </a:r>
            <a:endParaRPr lang="en-CA" dirty="0" smtClean="0"/>
          </a:p>
          <a:p>
            <a:pPr marL="514350" indent="-514350">
              <a:buFont typeface="+mj-lt"/>
              <a:buAutoNum type="alphaUcPeriod"/>
            </a:pPr>
            <a:r>
              <a:rPr lang="en-CA" dirty="0" smtClean="0">
                <a:hlinkClick r:id="rId4" action="ppaction://hlinksldjump"/>
              </a:rPr>
              <a:t>A dialogue/quote</a:t>
            </a:r>
            <a:endParaRPr lang="en-CA" dirty="0" smtClean="0"/>
          </a:p>
          <a:p>
            <a:pPr marL="514350" indent="-514350">
              <a:buFont typeface="+mj-lt"/>
              <a:buAutoNum type="alphaUcPeriod"/>
            </a:pPr>
            <a:r>
              <a:rPr lang="en-CA" dirty="0" smtClean="0">
                <a:hlinkClick r:id="rId4" action="ppaction://hlinksldjump"/>
              </a:rPr>
              <a:t>A question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381000" y="152400"/>
            <a:ext cx="8534400" cy="6400800"/>
            <a:chOff x="152400" y="304800"/>
            <a:chExt cx="8610600" cy="6400800"/>
          </a:xfrm>
        </p:grpSpPr>
        <p:sp>
          <p:nvSpPr>
            <p:cNvPr id="5" name="Oval 4"/>
            <p:cNvSpPr/>
            <p:nvPr/>
          </p:nvSpPr>
          <p:spPr>
            <a:xfrm>
              <a:off x="1371600" y="381000"/>
              <a:ext cx="838200" cy="762000"/>
            </a:xfrm>
            <a:prstGeom prst="ellipse">
              <a:avLst/>
            </a:prstGeom>
            <a:solidFill>
              <a:srgbClr val="73F42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/>
            <p:cNvSpPr/>
            <p:nvPr/>
          </p:nvSpPr>
          <p:spPr>
            <a:xfrm>
              <a:off x="6553200" y="914400"/>
              <a:ext cx="609600" cy="609600"/>
            </a:xfrm>
            <a:prstGeom prst="ellipse">
              <a:avLst/>
            </a:prstGeom>
            <a:solidFill>
              <a:srgbClr val="73F42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152400" y="5943600"/>
              <a:ext cx="533400" cy="533400"/>
            </a:xfrm>
            <a:prstGeom prst="ellipse">
              <a:avLst/>
            </a:prstGeom>
            <a:solidFill>
              <a:srgbClr val="73F42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4114800" y="5715000"/>
              <a:ext cx="838200" cy="762000"/>
            </a:xfrm>
            <a:prstGeom prst="ellipse">
              <a:avLst/>
            </a:prstGeom>
            <a:solidFill>
              <a:srgbClr val="73F42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3505200" y="609600"/>
              <a:ext cx="838200" cy="762000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7924800" y="304800"/>
              <a:ext cx="533400" cy="533400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2743200" y="5867400"/>
              <a:ext cx="381000" cy="338666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/>
            <p:cNvSpPr/>
            <p:nvPr/>
          </p:nvSpPr>
          <p:spPr>
            <a:xfrm>
              <a:off x="228600" y="1066800"/>
              <a:ext cx="381000" cy="338666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>
              <a:off x="5486400" y="304800"/>
              <a:ext cx="609600" cy="5334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/>
            <p:cNvSpPr/>
            <p:nvPr/>
          </p:nvSpPr>
          <p:spPr>
            <a:xfrm>
              <a:off x="1600200" y="6019800"/>
              <a:ext cx="609600" cy="6096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/>
            <p:cNvSpPr/>
            <p:nvPr/>
          </p:nvSpPr>
          <p:spPr>
            <a:xfrm>
              <a:off x="8229600" y="6248400"/>
              <a:ext cx="533400" cy="4572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/>
            <p:cNvSpPr/>
            <p:nvPr/>
          </p:nvSpPr>
          <p:spPr>
            <a:xfrm>
              <a:off x="6248400" y="5715000"/>
              <a:ext cx="838200" cy="762000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7" name="Jeopardy (Think Song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1219200" y="35814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631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38800" y="2819400"/>
            <a:ext cx="2743200" cy="1143000"/>
          </a:xfrm>
        </p:spPr>
        <p:txBody>
          <a:bodyPr>
            <a:normAutofit fontScale="90000"/>
          </a:bodyPr>
          <a:lstStyle/>
          <a:p>
            <a:r>
              <a:rPr lang="en-CA" dirty="0" smtClean="0"/>
              <a:t>I think you need a tic-tac or </a:t>
            </a:r>
            <a:r>
              <a:rPr lang="en-CA" dirty="0" err="1" smtClean="0"/>
              <a:t>somethin</a:t>
            </a:r>
            <a:r>
              <a:rPr lang="en-CA" dirty="0" smtClean="0"/>
              <a:t>’. Cause’ you STINK!</a:t>
            </a:r>
            <a:endParaRPr lang="en-US" dirty="0"/>
          </a:p>
        </p:txBody>
      </p:sp>
      <p:pic>
        <p:nvPicPr>
          <p:cNvPr id="4" name="Content Placeholder 3" descr="Shrek2-Banner-Donkey-752023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4572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7010400" y="6488668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hlinkClick r:id="rId4" action="ppaction://hlinksldjump"/>
              </a:rPr>
              <a:t>Try again..</a:t>
            </a:r>
            <a:endParaRPr lang="en-US" dirty="0"/>
          </a:p>
        </p:txBody>
      </p:sp>
      <p:pic>
        <p:nvPicPr>
          <p:cNvPr id="6" name="buzzer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724400" y="4267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1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67200" y="0"/>
            <a:ext cx="4876800" cy="6858000"/>
          </a:xfrm>
          <a:solidFill>
            <a:schemeClr val="tx1"/>
          </a:solidFill>
        </p:spPr>
        <p:txBody>
          <a:bodyPr>
            <a:noAutofit/>
          </a:bodyPr>
          <a:lstStyle/>
          <a:p>
            <a:pPr algn="ctr">
              <a:buNone/>
            </a:pPr>
            <a:endParaRPr lang="en-CA" sz="9600" dirty="0" smtClean="0"/>
          </a:p>
          <a:p>
            <a:pPr algn="ctr">
              <a:buNone/>
            </a:pPr>
            <a:r>
              <a:rPr lang="en-CA" sz="9600" dirty="0" smtClean="0">
                <a:solidFill>
                  <a:srgbClr val="FF0000"/>
                </a:solidFill>
              </a:rPr>
              <a:t>Try Again</a:t>
            </a:r>
          </a:p>
          <a:p>
            <a:pPr algn="ctr">
              <a:buNone/>
            </a:pPr>
            <a:r>
              <a:rPr lang="en-CA" sz="9600" dirty="0" smtClean="0">
                <a:solidFill>
                  <a:srgbClr val="FF0000"/>
                </a:solidFill>
              </a:rPr>
              <a:t>...  </a:t>
            </a:r>
            <a:endParaRPr lang="en-US" sz="9600" dirty="0">
              <a:solidFill>
                <a:srgbClr val="FF0000"/>
              </a:solidFill>
            </a:endParaRPr>
          </a:p>
        </p:txBody>
      </p:sp>
      <p:pic>
        <p:nvPicPr>
          <p:cNvPr id="4" name="Picture 3" descr="ThumbsDow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4286250" cy="6858000"/>
          </a:xfrm>
          <a:prstGeom prst="rect">
            <a:avLst/>
          </a:prstGeom>
        </p:spPr>
      </p:pic>
      <p:sp>
        <p:nvSpPr>
          <p:cNvPr id="5" name="TextBox 4">
            <a:hlinkClick r:id="rId4" action="ppaction://hlinksldjump"/>
          </p:cNvPr>
          <p:cNvSpPr txBox="1"/>
          <p:nvPr/>
        </p:nvSpPr>
        <p:spPr>
          <a:xfrm>
            <a:off x="5867400" y="594360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solidFill>
                  <a:srgbClr val="FF0000"/>
                </a:solidFill>
                <a:hlinkClick r:id="rId4" action="ppaction://hlinksldjump"/>
              </a:rPr>
              <a:t>Go Back...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7" name="buzzer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724400" y="4267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12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1600" y="1676400"/>
            <a:ext cx="3962400" cy="1143000"/>
          </a:xfrm>
        </p:spPr>
        <p:txBody>
          <a:bodyPr>
            <a:normAutofit fontScale="90000"/>
          </a:bodyPr>
          <a:lstStyle/>
          <a:p>
            <a:r>
              <a:rPr lang="en-CA" dirty="0" smtClean="0"/>
              <a:t>You’ve Made me proud... or at least less ashamed..correct!</a:t>
            </a:r>
            <a:endParaRPr lang="en-US" dirty="0"/>
          </a:p>
        </p:txBody>
      </p:sp>
      <p:pic>
        <p:nvPicPr>
          <p:cNvPr id="4" name="Content Placeholder 3" descr="simpson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5207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8153400" y="6488668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hlinkClick r:id="rId3" action="ppaction://hlinksldjump"/>
              </a:rPr>
              <a:t>Go on!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46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81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CA" smtClean="0"/>
              <a:t>What are some tips for having success in voice?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95600" y="3276600"/>
            <a:ext cx="3733800" cy="2133600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CA" dirty="0" smtClean="0">
                <a:hlinkClick r:id="rId3" action="ppaction://hlinksldjump"/>
              </a:rPr>
              <a:t>Be yourself</a:t>
            </a:r>
            <a:endParaRPr lang="en-CA" dirty="0" smtClean="0"/>
          </a:p>
          <a:p>
            <a:pPr marL="514350" indent="-514350">
              <a:buFont typeface="+mj-lt"/>
              <a:buAutoNum type="alphaUcPeriod"/>
            </a:pPr>
            <a:r>
              <a:rPr lang="en-CA" dirty="0" smtClean="0">
                <a:hlinkClick r:id="rId3" action="ppaction://hlinksldjump"/>
              </a:rPr>
              <a:t>Know your topic</a:t>
            </a:r>
            <a:endParaRPr lang="en-CA" dirty="0" smtClean="0"/>
          </a:p>
          <a:p>
            <a:pPr marL="514350" indent="-514350">
              <a:buFont typeface="+mj-lt"/>
              <a:buAutoNum type="alphaUcPeriod"/>
            </a:pPr>
            <a:r>
              <a:rPr lang="en-CA" dirty="0" smtClean="0">
                <a:hlinkClick r:id="rId4" action="ppaction://hlinksldjump"/>
              </a:rPr>
              <a:t>All of the above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381000" y="152400"/>
            <a:ext cx="8534400" cy="6400800"/>
            <a:chOff x="152400" y="304800"/>
            <a:chExt cx="8610600" cy="6400800"/>
          </a:xfrm>
        </p:grpSpPr>
        <p:sp>
          <p:nvSpPr>
            <p:cNvPr id="7" name="Oval 6"/>
            <p:cNvSpPr/>
            <p:nvPr/>
          </p:nvSpPr>
          <p:spPr>
            <a:xfrm>
              <a:off x="1371600" y="381000"/>
              <a:ext cx="838200" cy="762000"/>
            </a:xfrm>
            <a:prstGeom prst="ellipse">
              <a:avLst/>
            </a:prstGeom>
            <a:solidFill>
              <a:srgbClr val="73F42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6553200" y="914400"/>
              <a:ext cx="609600" cy="609600"/>
            </a:xfrm>
            <a:prstGeom prst="ellipse">
              <a:avLst/>
            </a:prstGeom>
            <a:solidFill>
              <a:srgbClr val="73F42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152400" y="5943600"/>
              <a:ext cx="533400" cy="533400"/>
            </a:xfrm>
            <a:prstGeom prst="ellipse">
              <a:avLst/>
            </a:prstGeom>
            <a:solidFill>
              <a:srgbClr val="73F42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4114800" y="5715000"/>
              <a:ext cx="838200" cy="762000"/>
            </a:xfrm>
            <a:prstGeom prst="ellipse">
              <a:avLst/>
            </a:prstGeom>
            <a:solidFill>
              <a:srgbClr val="73F42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3505200" y="609600"/>
              <a:ext cx="838200" cy="762000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/>
            <p:cNvSpPr/>
            <p:nvPr/>
          </p:nvSpPr>
          <p:spPr>
            <a:xfrm>
              <a:off x="7924800" y="304800"/>
              <a:ext cx="533400" cy="533400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>
              <a:off x="2743200" y="5867400"/>
              <a:ext cx="381000" cy="338666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/>
            <p:cNvSpPr/>
            <p:nvPr/>
          </p:nvSpPr>
          <p:spPr>
            <a:xfrm>
              <a:off x="228600" y="1066800"/>
              <a:ext cx="381000" cy="338666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/>
            <p:cNvSpPr/>
            <p:nvPr/>
          </p:nvSpPr>
          <p:spPr>
            <a:xfrm>
              <a:off x="5486400" y="304800"/>
              <a:ext cx="609600" cy="5334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/>
            <p:cNvSpPr/>
            <p:nvPr/>
          </p:nvSpPr>
          <p:spPr>
            <a:xfrm>
              <a:off x="1600200" y="6019800"/>
              <a:ext cx="609600" cy="6096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/>
            <p:cNvSpPr/>
            <p:nvPr/>
          </p:nvSpPr>
          <p:spPr>
            <a:xfrm>
              <a:off x="8229600" y="6248400"/>
              <a:ext cx="533400" cy="4572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/>
            <p:cNvSpPr/>
            <p:nvPr/>
          </p:nvSpPr>
          <p:spPr>
            <a:xfrm>
              <a:off x="6248400" y="5715000"/>
              <a:ext cx="838200" cy="762000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9" name="Jeopardy (Think Song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1219200" y="35814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631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audio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0"/>
            <a:ext cx="4191000" cy="6858000"/>
          </a:xfrm>
        </p:spPr>
        <p:txBody>
          <a:bodyPr>
            <a:normAutofit/>
          </a:bodyPr>
          <a:lstStyle/>
          <a:p>
            <a:r>
              <a:rPr lang="en-US" dirty="0" err="1" smtClean="0"/>
              <a:t>Whatta</a:t>
            </a:r>
            <a:r>
              <a:rPr lang="en-US" dirty="0" smtClean="0"/>
              <a:t> maroon! </a:t>
            </a:r>
            <a:r>
              <a:rPr lang="en-US" dirty="0" err="1" smtClean="0"/>
              <a:t>Whatta</a:t>
            </a:r>
            <a:r>
              <a:rPr lang="en-US" dirty="0" smtClean="0"/>
              <a:t> </a:t>
            </a:r>
            <a:r>
              <a:rPr lang="en-US" dirty="0" err="1" smtClean="0"/>
              <a:t>ignoranimus</a:t>
            </a:r>
            <a:r>
              <a:rPr lang="en-US" dirty="0" smtClean="0"/>
              <a:t>!</a:t>
            </a:r>
            <a:endParaRPr lang="en-US" dirty="0"/>
          </a:p>
        </p:txBody>
      </p:sp>
      <p:pic>
        <p:nvPicPr>
          <p:cNvPr id="4" name="Content Placeholder 3" descr="duck-daffy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4640580" cy="6858000"/>
          </a:xfrm>
        </p:spPr>
      </p:pic>
      <p:sp>
        <p:nvSpPr>
          <p:cNvPr id="5" name="TextBox 4"/>
          <p:cNvSpPr txBox="1"/>
          <p:nvPr/>
        </p:nvSpPr>
        <p:spPr>
          <a:xfrm>
            <a:off x="6477000" y="6488668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hlinkClick r:id="rId4" action="ppaction://hlinksldjump"/>
              </a:rPr>
              <a:t>Try again.</a:t>
            </a:r>
            <a:endParaRPr lang="en-US" dirty="0"/>
          </a:p>
        </p:txBody>
      </p:sp>
      <p:pic>
        <p:nvPicPr>
          <p:cNvPr id="6" name="buzzer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724400" y="4267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1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00600" y="5334000"/>
            <a:ext cx="4343400" cy="1524000"/>
          </a:xfrm>
        </p:spPr>
        <p:txBody>
          <a:bodyPr/>
          <a:lstStyle/>
          <a:p>
            <a:r>
              <a:rPr lang="en-CA" dirty="0" smtClean="0">
                <a:hlinkClick r:id="rId2" action="ppaction://hlinksldjump"/>
              </a:rPr>
              <a:t>Keep Truckin’</a:t>
            </a:r>
            <a:endParaRPr lang="en-US" dirty="0"/>
          </a:p>
        </p:txBody>
      </p:sp>
      <p:pic>
        <p:nvPicPr>
          <p:cNvPr id="4" name="Content Placeholder 3" descr="jet-truck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4800600" cy="6858000"/>
          </a:xfrm>
        </p:spPr>
      </p:pic>
      <p:sp>
        <p:nvSpPr>
          <p:cNvPr id="6" name="TextBox 5"/>
          <p:cNvSpPr txBox="1"/>
          <p:nvPr/>
        </p:nvSpPr>
        <p:spPr>
          <a:xfrm>
            <a:off x="4738752" y="1143000"/>
            <a:ext cx="440524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9600" dirty="0" smtClean="0"/>
              <a:t>Correct!</a:t>
            </a:r>
            <a:endParaRPr lang="en-US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>
            <a:alpha val="56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CA" dirty="0" smtClean="0"/>
              <a:t>Avoid vague, boring and ________ words.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76600" y="3429000"/>
            <a:ext cx="2667000" cy="1981200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CA" dirty="0" smtClean="0">
                <a:hlinkClick r:id="rId3" action="ppaction://hlinksldjump"/>
              </a:rPr>
              <a:t>Overused</a:t>
            </a:r>
            <a:endParaRPr lang="en-CA" dirty="0" smtClean="0"/>
          </a:p>
          <a:p>
            <a:pPr marL="514350" indent="-514350">
              <a:buFont typeface="+mj-lt"/>
              <a:buAutoNum type="alphaUcPeriod"/>
            </a:pPr>
            <a:r>
              <a:rPr lang="en-CA" dirty="0" smtClean="0">
                <a:hlinkClick r:id="rId3" action="ppaction://hlinksldjump"/>
              </a:rPr>
              <a:t>Interesting</a:t>
            </a:r>
            <a:endParaRPr lang="en-CA" dirty="0" smtClean="0"/>
          </a:p>
          <a:p>
            <a:pPr marL="514350" indent="-514350">
              <a:buFont typeface="+mj-lt"/>
              <a:buAutoNum type="alphaUcPeriod"/>
            </a:pPr>
            <a:r>
              <a:rPr lang="en-CA" dirty="0" smtClean="0">
                <a:hlinkClick r:id="rId3" action="ppaction://hlinksldjump"/>
              </a:rPr>
              <a:t>Descriptive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381000" y="152400"/>
            <a:ext cx="8534400" cy="6400800"/>
            <a:chOff x="152400" y="304800"/>
            <a:chExt cx="8610600" cy="6400800"/>
          </a:xfrm>
        </p:grpSpPr>
        <p:sp>
          <p:nvSpPr>
            <p:cNvPr id="5" name="Oval 4"/>
            <p:cNvSpPr/>
            <p:nvPr/>
          </p:nvSpPr>
          <p:spPr>
            <a:xfrm>
              <a:off x="1371600" y="381000"/>
              <a:ext cx="838200" cy="762000"/>
            </a:xfrm>
            <a:prstGeom prst="ellipse">
              <a:avLst/>
            </a:prstGeom>
            <a:solidFill>
              <a:srgbClr val="73F42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/>
            <p:cNvSpPr/>
            <p:nvPr/>
          </p:nvSpPr>
          <p:spPr>
            <a:xfrm>
              <a:off x="6553200" y="914400"/>
              <a:ext cx="609600" cy="609600"/>
            </a:xfrm>
            <a:prstGeom prst="ellipse">
              <a:avLst/>
            </a:prstGeom>
            <a:solidFill>
              <a:srgbClr val="73F42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152400" y="5943600"/>
              <a:ext cx="533400" cy="533400"/>
            </a:xfrm>
            <a:prstGeom prst="ellipse">
              <a:avLst/>
            </a:prstGeom>
            <a:solidFill>
              <a:srgbClr val="73F42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4114800" y="5715000"/>
              <a:ext cx="838200" cy="762000"/>
            </a:xfrm>
            <a:prstGeom prst="ellipse">
              <a:avLst/>
            </a:prstGeom>
            <a:solidFill>
              <a:srgbClr val="73F42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3505200" y="609600"/>
              <a:ext cx="838200" cy="762000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7924800" y="304800"/>
              <a:ext cx="533400" cy="533400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2743200" y="5867400"/>
              <a:ext cx="381000" cy="338666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/>
            <p:cNvSpPr/>
            <p:nvPr/>
          </p:nvSpPr>
          <p:spPr>
            <a:xfrm>
              <a:off x="228600" y="1066800"/>
              <a:ext cx="381000" cy="338666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>
              <a:off x="5486400" y="304800"/>
              <a:ext cx="609600" cy="5334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/>
            <p:cNvSpPr/>
            <p:nvPr/>
          </p:nvSpPr>
          <p:spPr>
            <a:xfrm>
              <a:off x="1600200" y="6019800"/>
              <a:ext cx="609600" cy="6096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/>
            <p:cNvSpPr/>
            <p:nvPr/>
          </p:nvSpPr>
          <p:spPr>
            <a:xfrm>
              <a:off x="8229600" y="6248400"/>
              <a:ext cx="533400" cy="4572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/>
            <p:cNvSpPr/>
            <p:nvPr/>
          </p:nvSpPr>
          <p:spPr>
            <a:xfrm>
              <a:off x="6248400" y="5715000"/>
              <a:ext cx="838200" cy="762000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7" name="Jeopardy (Think Song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1219200" y="35814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631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1600" y="0"/>
            <a:ext cx="3962400" cy="6858000"/>
          </a:xfrm>
        </p:spPr>
        <p:txBody>
          <a:bodyPr>
            <a:normAutofit/>
          </a:bodyPr>
          <a:lstStyle/>
          <a:p>
            <a:r>
              <a:rPr lang="en-CA" dirty="0" smtClean="0">
                <a:solidFill>
                  <a:schemeClr val="bg1"/>
                </a:solidFill>
              </a:rPr>
              <a:t>You will not be moving on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" name="Content Placeholder 3" descr="simon-cowell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4737164" cy="6858000"/>
          </a:xfrm>
        </p:spPr>
      </p:pic>
      <p:sp>
        <p:nvSpPr>
          <p:cNvPr id="6" name="TextBox 5"/>
          <p:cNvSpPr txBox="1"/>
          <p:nvPr/>
        </p:nvSpPr>
        <p:spPr>
          <a:xfrm>
            <a:off x="7162800" y="6488668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solidFill>
                  <a:schemeClr val="bg1"/>
                </a:solidFill>
                <a:hlinkClick r:id="rId4" action="ppaction://hlinksldjump"/>
              </a:rPr>
              <a:t>Try again next year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5" name="buzzer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724400" y="4267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1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20195193">
            <a:off x="5003130" y="1865224"/>
            <a:ext cx="4419600" cy="1935162"/>
          </a:xfrm>
        </p:spPr>
        <p:txBody>
          <a:bodyPr>
            <a:normAutofit/>
          </a:bodyPr>
          <a:lstStyle/>
          <a:p>
            <a:r>
              <a:rPr lang="en-CA" sz="6600" dirty="0" smtClean="0">
                <a:solidFill>
                  <a:srgbClr val="FF0066"/>
                </a:solidFill>
              </a:rPr>
              <a:t>Fantastic!</a:t>
            </a:r>
            <a:endParaRPr lang="en-US" sz="6600" dirty="0">
              <a:solidFill>
                <a:srgbClr val="FF0066"/>
              </a:solidFill>
            </a:endParaRPr>
          </a:p>
        </p:txBody>
      </p:sp>
      <p:pic>
        <p:nvPicPr>
          <p:cNvPr id="4" name="Content Placeholder 3" descr="fantastic_four_reboot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533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7696200" y="6477000"/>
            <a:ext cx="1447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solidFill>
                  <a:srgbClr val="FF33CC"/>
                </a:solidFill>
                <a:hlinkClick r:id="rId4" action="ppaction://hlinksldjump"/>
              </a:rPr>
              <a:t>Keep Going..</a:t>
            </a:r>
            <a:endParaRPr lang="en-US" dirty="0">
              <a:solidFill>
                <a:srgbClr val="FF33CC"/>
              </a:solidFill>
            </a:endParaRPr>
          </a:p>
        </p:txBody>
      </p:sp>
      <p:pic>
        <p:nvPicPr>
          <p:cNvPr id="6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4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3F42C">
            <a:alpha val="46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752600"/>
            <a:ext cx="8229600" cy="1143000"/>
          </a:xfrm>
        </p:spPr>
        <p:txBody>
          <a:bodyPr/>
          <a:lstStyle/>
          <a:p>
            <a:r>
              <a:rPr lang="en-CA" dirty="0" smtClean="0"/>
              <a:t>Which is NOT part of RAFTS?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0" y="2971800"/>
            <a:ext cx="2971800" cy="21336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/>
            </a:pPr>
            <a:r>
              <a:rPr lang="en-CA" dirty="0" smtClean="0">
                <a:hlinkClick r:id="rId3" action="ppaction://hlinksldjump"/>
              </a:rPr>
              <a:t>Rough drafts</a:t>
            </a:r>
            <a:endParaRPr lang="en-CA" dirty="0" smtClean="0"/>
          </a:p>
          <a:p>
            <a:pPr marL="514350" indent="-514350">
              <a:buFont typeface="+mj-lt"/>
              <a:buAutoNum type="alphaUcPeriod"/>
            </a:pPr>
            <a:r>
              <a:rPr lang="en-CA" dirty="0" smtClean="0">
                <a:hlinkClick r:id="rId4" action="ppaction://hlinksldjump"/>
              </a:rPr>
              <a:t>Audience </a:t>
            </a:r>
            <a:endParaRPr lang="en-CA" dirty="0" smtClean="0"/>
          </a:p>
          <a:p>
            <a:pPr marL="514350" indent="-514350">
              <a:buFont typeface="+mj-lt"/>
              <a:buAutoNum type="alphaUcPeriod"/>
            </a:pPr>
            <a:r>
              <a:rPr lang="en-CA" dirty="0" smtClean="0">
                <a:hlinkClick r:id="rId4" action="ppaction://hlinksldjump"/>
              </a:rPr>
              <a:t>Format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381000" y="152400"/>
            <a:ext cx="8534400" cy="6400800"/>
            <a:chOff x="152400" y="304800"/>
            <a:chExt cx="8610600" cy="6400800"/>
          </a:xfrm>
        </p:grpSpPr>
        <p:sp>
          <p:nvSpPr>
            <p:cNvPr id="5" name="Oval 4"/>
            <p:cNvSpPr/>
            <p:nvPr/>
          </p:nvSpPr>
          <p:spPr>
            <a:xfrm>
              <a:off x="1371600" y="381000"/>
              <a:ext cx="838200" cy="762000"/>
            </a:xfrm>
            <a:prstGeom prst="ellipse">
              <a:avLst/>
            </a:prstGeom>
            <a:solidFill>
              <a:srgbClr val="73F42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/>
            <p:cNvSpPr/>
            <p:nvPr/>
          </p:nvSpPr>
          <p:spPr>
            <a:xfrm>
              <a:off x="6553200" y="914400"/>
              <a:ext cx="609600" cy="609600"/>
            </a:xfrm>
            <a:prstGeom prst="ellipse">
              <a:avLst/>
            </a:prstGeom>
            <a:solidFill>
              <a:srgbClr val="73F42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152400" y="5943600"/>
              <a:ext cx="533400" cy="533400"/>
            </a:xfrm>
            <a:prstGeom prst="ellipse">
              <a:avLst/>
            </a:prstGeom>
            <a:solidFill>
              <a:srgbClr val="73F42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4114800" y="5715000"/>
              <a:ext cx="838200" cy="762000"/>
            </a:xfrm>
            <a:prstGeom prst="ellipse">
              <a:avLst/>
            </a:prstGeom>
            <a:solidFill>
              <a:srgbClr val="73F42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3505200" y="609600"/>
              <a:ext cx="838200" cy="762000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7924800" y="304800"/>
              <a:ext cx="533400" cy="533400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2743200" y="5867400"/>
              <a:ext cx="381000" cy="338666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/>
            <p:cNvSpPr/>
            <p:nvPr/>
          </p:nvSpPr>
          <p:spPr>
            <a:xfrm>
              <a:off x="228600" y="1066800"/>
              <a:ext cx="381000" cy="338666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>
              <a:off x="5486400" y="304800"/>
              <a:ext cx="609600" cy="5334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/>
            <p:cNvSpPr/>
            <p:nvPr/>
          </p:nvSpPr>
          <p:spPr>
            <a:xfrm>
              <a:off x="1600200" y="6019800"/>
              <a:ext cx="609600" cy="6096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/>
            <p:cNvSpPr/>
            <p:nvPr/>
          </p:nvSpPr>
          <p:spPr>
            <a:xfrm>
              <a:off x="8229600" y="6248400"/>
              <a:ext cx="533400" cy="4572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/>
            <p:cNvSpPr/>
            <p:nvPr/>
          </p:nvSpPr>
          <p:spPr>
            <a:xfrm>
              <a:off x="6248400" y="5715000"/>
              <a:ext cx="838200" cy="762000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7" name="Jeopardy (Think Song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1219200" y="35814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631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alpha val="4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0" y="304800"/>
            <a:ext cx="4114800" cy="4419600"/>
          </a:xfrm>
        </p:spPr>
        <p:txBody>
          <a:bodyPr>
            <a:normAutofit/>
          </a:bodyPr>
          <a:lstStyle/>
          <a:p>
            <a:r>
              <a:rPr lang="en-CA" dirty="0" smtClean="0"/>
              <a:t>I choose you! To go onto the next question.</a:t>
            </a:r>
            <a:endParaRPr lang="en-US" dirty="0"/>
          </a:p>
        </p:txBody>
      </p:sp>
      <p:pic>
        <p:nvPicPr>
          <p:cNvPr id="4" name="Content Placeholder 3" descr="pikachu-1zcp1gl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51816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6172200" y="5943600"/>
            <a:ext cx="220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hlinkClick r:id="rId4" action="ppaction://hlinksldjump"/>
              </a:rPr>
              <a:t>Move on!</a:t>
            </a:r>
            <a:endParaRPr lang="en-US" dirty="0"/>
          </a:p>
        </p:txBody>
      </p:sp>
      <p:pic>
        <p:nvPicPr>
          <p:cNvPr id="6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4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43400" y="0"/>
            <a:ext cx="4800600" cy="6858000"/>
          </a:xfrm>
        </p:spPr>
        <p:txBody>
          <a:bodyPr>
            <a:normAutofit/>
          </a:bodyPr>
          <a:lstStyle/>
          <a:p>
            <a:r>
              <a:rPr lang="en-CA" dirty="0" smtClean="0"/>
              <a:t>Bubbles could have answered that one</a:t>
            </a:r>
            <a:endParaRPr lang="en-US" dirty="0"/>
          </a:p>
        </p:txBody>
      </p:sp>
      <p:pic>
        <p:nvPicPr>
          <p:cNvPr id="4" name="Content Placeholder 3" descr="1253194372-bubbles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43434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5334000" y="6488668"/>
            <a:ext cx="381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hlinkClick r:id="rId4" action="ppaction://hlinksldjump"/>
              </a:rPr>
              <a:t>Let’s try using your brain this time..</a:t>
            </a:r>
            <a:endParaRPr lang="en-US" dirty="0"/>
          </a:p>
        </p:txBody>
      </p:sp>
      <p:pic>
        <p:nvPicPr>
          <p:cNvPr id="6" name="buzzer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724400" y="4267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1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00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0"/>
            <a:ext cx="8229600" cy="1143000"/>
          </a:xfrm>
        </p:spPr>
        <p:txBody>
          <a:bodyPr/>
          <a:lstStyle/>
          <a:p>
            <a:r>
              <a:rPr lang="en-CA" dirty="0" smtClean="0"/>
              <a:t>Who is the leader of </a:t>
            </a:r>
            <a:r>
              <a:rPr lang="en-CA" dirty="0"/>
              <a:t>T</a:t>
            </a:r>
            <a:r>
              <a:rPr lang="en-CA" dirty="0" smtClean="0"/>
              <a:t>he Wave?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24200" y="2819400"/>
            <a:ext cx="3733800" cy="2286000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CA" dirty="0" smtClean="0">
                <a:hlinkClick r:id="rId3" action="ppaction://hlinksldjump"/>
              </a:rPr>
              <a:t>Hitler</a:t>
            </a:r>
            <a:endParaRPr lang="en-CA" dirty="0" smtClean="0"/>
          </a:p>
          <a:p>
            <a:pPr marL="514350" indent="-514350">
              <a:buFont typeface="+mj-lt"/>
              <a:buAutoNum type="alphaUcPeriod"/>
            </a:pPr>
            <a:r>
              <a:rPr lang="en-CA" dirty="0" smtClean="0">
                <a:hlinkClick r:id="rId4" action="ppaction://hlinksldjump"/>
              </a:rPr>
              <a:t>Ben Ross</a:t>
            </a:r>
            <a:endParaRPr lang="en-CA" dirty="0" smtClean="0"/>
          </a:p>
          <a:p>
            <a:pPr marL="514350" indent="-514350">
              <a:buFont typeface="+mj-lt"/>
              <a:buAutoNum type="alphaUcPeriod"/>
            </a:pPr>
            <a:r>
              <a:rPr lang="en-CA" dirty="0" smtClean="0">
                <a:hlinkClick r:id="rId3" action="ppaction://hlinksldjump"/>
              </a:rPr>
              <a:t>Robert Billings</a:t>
            </a:r>
            <a:endParaRPr lang="en-CA" dirty="0" smtClean="0"/>
          </a:p>
        </p:txBody>
      </p:sp>
      <p:grpSp>
        <p:nvGrpSpPr>
          <p:cNvPr id="4" name="Group 3"/>
          <p:cNvGrpSpPr/>
          <p:nvPr/>
        </p:nvGrpSpPr>
        <p:grpSpPr>
          <a:xfrm>
            <a:off x="228600" y="152400"/>
            <a:ext cx="8686800" cy="6477000"/>
            <a:chOff x="152400" y="304800"/>
            <a:chExt cx="8610600" cy="6400800"/>
          </a:xfrm>
        </p:grpSpPr>
        <p:sp>
          <p:nvSpPr>
            <p:cNvPr id="5" name="Oval 4"/>
            <p:cNvSpPr/>
            <p:nvPr/>
          </p:nvSpPr>
          <p:spPr>
            <a:xfrm>
              <a:off x="1371600" y="381000"/>
              <a:ext cx="838200" cy="762000"/>
            </a:xfrm>
            <a:prstGeom prst="ellipse">
              <a:avLst/>
            </a:prstGeom>
            <a:solidFill>
              <a:srgbClr val="73F42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/>
            <p:cNvSpPr/>
            <p:nvPr/>
          </p:nvSpPr>
          <p:spPr>
            <a:xfrm>
              <a:off x="6553200" y="914400"/>
              <a:ext cx="609600" cy="609600"/>
            </a:xfrm>
            <a:prstGeom prst="ellipse">
              <a:avLst/>
            </a:prstGeom>
            <a:solidFill>
              <a:srgbClr val="73F42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152400" y="5943600"/>
              <a:ext cx="533400" cy="533400"/>
            </a:xfrm>
            <a:prstGeom prst="ellipse">
              <a:avLst/>
            </a:prstGeom>
            <a:solidFill>
              <a:srgbClr val="73F42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4114800" y="5715000"/>
              <a:ext cx="838200" cy="762000"/>
            </a:xfrm>
            <a:prstGeom prst="ellipse">
              <a:avLst/>
            </a:prstGeom>
            <a:solidFill>
              <a:srgbClr val="73F42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3505200" y="609600"/>
              <a:ext cx="838200" cy="762000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7924800" y="304800"/>
              <a:ext cx="533400" cy="533400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2743200" y="5867400"/>
              <a:ext cx="381000" cy="338666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/>
            <p:cNvSpPr/>
            <p:nvPr/>
          </p:nvSpPr>
          <p:spPr>
            <a:xfrm>
              <a:off x="228600" y="1066800"/>
              <a:ext cx="381000" cy="338666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>
              <a:off x="5486400" y="304800"/>
              <a:ext cx="609600" cy="5334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/>
            <p:cNvSpPr/>
            <p:nvPr/>
          </p:nvSpPr>
          <p:spPr>
            <a:xfrm>
              <a:off x="1600200" y="6019800"/>
              <a:ext cx="609600" cy="6096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/>
            <p:cNvSpPr/>
            <p:nvPr/>
          </p:nvSpPr>
          <p:spPr>
            <a:xfrm>
              <a:off x="8229600" y="6248400"/>
              <a:ext cx="533400" cy="4572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/>
            <p:cNvSpPr/>
            <p:nvPr/>
          </p:nvSpPr>
          <p:spPr>
            <a:xfrm>
              <a:off x="6248400" y="5715000"/>
              <a:ext cx="838200" cy="762000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7" name="Jeopardy (Think Song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1219200" y="35814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631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C000">
            <a:alpha val="43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00200"/>
            <a:ext cx="8229600" cy="1143000"/>
          </a:xfrm>
        </p:spPr>
        <p:txBody>
          <a:bodyPr/>
          <a:lstStyle/>
          <a:p>
            <a:r>
              <a:rPr lang="en-CA" dirty="0" smtClean="0"/>
              <a:t>Conventions do NOT include...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667000"/>
            <a:ext cx="3276600" cy="21336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/>
            </a:pPr>
            <a:r>
              <a:rPr lang="en-CA" dirty="0" smtClean="0">
                <a:hlinkClick r:id="rId3" action="ppaction://hlinksldjump"/>
              </a:rPr>
              <a:t>Organization</a:t>
            </a:r>
            <a:endParaRPr lang="en-CA" dirty="0" smtClean="0"/>
          </a:p>
          <a:p>
            <a:pPr marL="514350" indent="-514350">
              <a:buFont typeface="+mj-lt"/>
              <a:buAutoNum type="alphaUcPeriod"/>
            </a:pPr>
            <a:r>
              <a:rPr lang="en-CA" dirty="0" smtClean="0">
                <a:hlinkClick r:id="rId4" action="ppaction://hlinksldjump"/>
              </a:rPr>
              <a:t>Spelling</a:t>
            </a:r>
            <a:endParaRPr lang="en-CA" dirty="0" smtClean="0"/>
          </a:p>
          <a:p>
            <a:pPr marL="514350" indent="-514350">
              <a:buFont typeface="+mj-lt"/>
              <a:buAutoNum type="alphaUcPeriod"/>
            </a:pPr>
            <a:r>
              <a:rPr lang="en-CA" dirty="0" smtClean="0">
                <a:hlinkClick r:id="rId4" action="ppaction://hlinksldjump"/>
              </a:rPr>
              <a:t>Mechanics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381000" y="152400"/>
            <a:ext cx="8534400" cy="6400800"/>
            <a:chOff x="152400" y="304800"/>
            <a:chExt cx="8610600" cy="6400800"/>
          </a:xfrm>
        </p:grpSpPr>
        <p:sp>
          <p:nvSpPr>
            <p:cNvPr id="5" name="Oval 4"/>
            <p:cNvSpPr/>
            <p:nvPr/>
          </p:nvSpPr>
          <p:spPr>
            <a:xfrm>
              <a:off x="1371600" y="381000"/>
              <a:ext cx="838200" cy="762000"/>
            </a:xfrm>
            <a:prstGeom prst="ellipse">
              <a:avLst/>
            </a:prstGeom>
            <a:solidFill>
              <a:srgbClr val="73F42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/>
            <p:cNvSpPr/>
            <p:nvPr/>
          </p:nvSpPr>
          <p:spPr>
            <a:xfrm>
              <a:off x="6553200" y="914400"/>
              <a:ext cx="609600" cy="609600"/>
            </a:xfrm>
            <a:prstGeom prst="ellipse">
              <a:avLst/>
            </a:prstGeom>
            <a:solidFill>
              <a:srgbClr val="73F42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152400" y="5943600"/>
              <a:ext cx="533400" cy="533400"/>
            </a:xfrm>
            <a:prstGeom prst="ellipse">
              <a:avLst/>
            </a:prstGeom>
            <a:solidFill>
              <a:srgbClr val="73F42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4114800" y="5715000"/>
              <a:ext cx="838200" cy="762000"/>
            </a:xfrm>
            <a:prstGeom prst="ellipse">
              <a:avLst/>
            </a:prstGeom>
            <a:solidFill>
              <a:srgbClr val="73F42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3505200" y="609600"/>
              <a:ext cx="838200" cy="762000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7924800" y="304800"/>
              <a:ext cx="533400" cy="533400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2743200" y="5867400"/>
              <a:ext cx="381000" cy="338666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/>
            <p:cNvSpPr/>
            <p:nvPr/>
          </p:nvSpPr>
          <p:spPr>
            <a:xfrm>
              <a:off x="228600" y="1066800"/>
              <a:ext cx="381000" cy="338666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>
              <a:off x="5486400" y="304800"/>
              <a:ext cx="609600" cy="5334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/>
            <p:cNvSpPr/>
            <p:nvPr/>
          </p:nvSpPr>
          <p:spPr>
            <a:xfrm>
              <a:off x="1600200" y="6019800"/>
              <a:ext cx="609600" cy="6096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/>
            <p:cNvSpPr/>
            <p:nvPr/>
          </p:nvSpPr>
          <p:spPr>
            <a:xfrm>
              <a:off x="8229600" y="6248400"/>
              <a:ext cx="533400" cy="4572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/>
            <p:cNvSpPr/>
            <p:nvPr/>
          </p:nvSpPr>
          <p:spPr>
            <a:xfrm>
              <a:off x="6248400" y="5715000"/>
              <a:ext cx="838200" cy="762000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7" name="Jeopardy (Think Song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1219200" y="35814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631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43400" y="0"/>
            <a:ext cx="4800600" cy="6858000"/>
          </a:xfrm>
        </p:spPr>
        <p:txBody>
          <a:bodyPr/>
          <a:lstStyle/>
          <a:p>
            <a:r>
              <a:rPr lang="en-CA" dirty="0" smtClean="0"/>
              <a:t>Yabba </a:t>
            </a:r>
            <a:r>
              <a:rPr lang="en-CA" dirty="0" err="1" smtClean="0"/>
              <a:t>Dabba</a:t>
            </a:r>
            <a:r>
              <a:rPr lang="en-CA" dirty="0" smtClean="0"/>
              <a:t> Do!</a:t>
            </a:r>
            <a:endParaRPr lang="en-US" dirty="0"/>
          </a:p>
        </p:txBody>
      </p:sp>
      <p:pic>
        <p:nvPicPr>
          <p:cNvPr id="4" name="Content Placeholder 3" descr="657265-fred_flintstone_large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4506686" cy="6858000"/>
          </a:xfrm>
        </p:spPr>
      </p:pic>
      <p:sp>
        <p:nvSpPr>
          <p:cNvPr id="5" name="TextBox 4"/>
          <p:cNvSpPr txBox="1"/>
          <p:nvPr/>
        </p:nvSpPr>
        <p:spPr>
          <a:xfrm>
            <a:off x="6477000" y="6324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hlinkClick r:id="rId4" action="ppaction://hlinksldjump"/>
              </a:rPr>
              <a:t>Go on..</a:t>
            </a:r>
            <a:endParaRPr lang="en-US" dirty="0"/>
          </a:p>
        </p:txBody>
      </p:sp>
      <p:pic>
        <p:nvPicPr>
          <p:cNvPr id="6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4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4114800" cy="6858000"/>
          </a:xfrm>
        </p:spPr>
        <p:txBody>
          <a:bodyPr/>
          <a:lstStyle/>
          <a:p>
            <a:r>
              <a:rPr lang="en-CA" dirty="0" smtClean="0"/>
              <a:t>Do you live under a rock?</a:t>
            </a:r>
            <a:endParaRPr lang="en-US" dirty="0"/>
          </a:p>
        </p:txBody>
      </p:sp>
      <p:pic>
        <p:nvPicPr>
          <p:cNvPr id="4" name="Content Placeholder 3" descr="grppic_2104324_PatrickStarFanclub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800600" y="0"/>
            <a:ext cx="43434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1371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hlinkClick r:id="rId4" action="ppaction://hlinksldjump"/>
              </a:rPr>
              <a:t>Try Again?</a:t>
            </a:r>
            <a:endParaRPr lang="en-US" dirty="0"/>
          </a:p>
        </p:txBody>
      </p:sp>
      <p:pic>
        <p:nvPicPr>
          <p:cNvPr id="6" name="buzzer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724400" y="4267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1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>
            <a:alpha val="49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600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CA" dirty="0" smtClean="0"/>
              <a:t>Who says “CHARGE!” while running up the stairs?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2895600"/>
            <a:ext cx="3505200" cy="2438400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CA" dirty="0" smtClean="0">
                <a:hlinkClick r:id="rId3" action="ppaction://hlinksldjump"/>
              </a:rPr>
              <a:t>Laurie Saunders</a:t>
            </a:r>
            <a:endParaRPr lang="en-CA" dirty="0" smtClean="0"/>
          </a:p>
          <a:p>
            <a:pPr marL="514350" indent="-514350">
              <a:buFont typeface="+mj-lt"/>
              <a:buAutoNum type="alphaUcPeriod"/>
            </a:pPr>
            <a:r>
              <a:rPr lang="en-CA" dirty="0" smtClean="0">
                <a:hlinkClick r:id="rId3" action="ppaction://hlinksldjump"/>
              </a:rPr>
              <a:t>Helen Keller </a:t>
            </a:r>
            <a:endParaRPr lang="en-CA" dirty="0" smtClean="0"/>
          </a:p>
          <a:p>
            <a:pPr marL="514350" indent="-514350">
              <a:buFont typeface="+mj-lt"/>
              <a:buAutoNum type="alphaUcPeriod"/>
            </a:pPr>
            <a:r>
              <a:rPr lang="en-CA" dirty="0" smtClean="0">
                <a:hlinkClick r:id="rId4" action="ppaction://hlinksldjump"/>
              </a:rPr>
              <a:t>Teddy Brewster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381000" y="152400"/>
            <a:ext cx="8534400" cy="6400800"/>
            <a:chOff x="152400" y="304800"/>
            <a:chExt cx="8610600" cy="6400800"/>
          </a:xfrm>
        </p:grpSpPr>
        <p:sp>
          <p:nvSpPr>
            <p:cNvPr id="5" name="Oval 4"/>
            <p:cNvSpPr/>
            <p:nvPr/>
          </p:nvSpPr>
          <p:spPr>
            <a:xfrm>
              <a:off x="1371600" y="381000"/>
              <a:ext cx="838200" cy="762000"/>
            </a:xfrm>
            <a:prstGeom prst="ellipse">
              <a:avLst/>
            </a:prstGeom>
            <a:solidFill>
              <a:srgbClr val="73F42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/>
            <p:cNvSpPr/>
            <p:nvPr/>
          </p:nvSpPr>
          <p:spPr>
            <a:xfrm>
              <a:off x="6553200" y="914400"/>
              <a:ext cx="609600" cy="609600"/>
            </a:xfrm>
            <a:prstGeom prst="ellipse">
              <a:avLst/>
            </a:prstGeom>
            <a:solidFill>
              <a:srgbClr val="73F42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152400" y="5943600"/>
              <a:ext cx="533400" cy="533400"/>
            </a:xfrm>
            <a:prstGeom prst="ellipse">
              <a:avLst/>
            </a:prstGeom>
            <a:solidFill>
              <a:srgbClr val="73F42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4114800" y="5715000"/>
              <a:ext cx="838200" cy="762000"/>
            </a:xfrm>
            <a:prstGeom prst="ellipse">
              <a:avLst/>
            </a:prstGeom>
            <a:solidFill>
              <a:srgbClr val="73F42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3505200" y="609600"/>
              <a:ext cx="838200" cy="762000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7924800" y="304800"/>
              <a:ext cx="533400" cy="533400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2743200" y="5867400"/>
              <a:ext cx="381000" cy="338666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/>
            <p:cNvSpPr/>
            <p:nvPr/>
          </p:nvSpPr>
          <p:spPr>
            <a:xfrm>
              <a:off x="228600" y="1066800"/>
              <a:ext cx="381000" cy="338666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>
              <a:off x="5486400" y="304800"/>
              <a:ext cx="609600" cy="5334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/>
            <p:cNvSpPr/>
            <p:nvPr/>
          </p:nvSpPr>
          <p:spPr>
            <a:xfrm>
              <a:off x="1600200" y="6019800"/>
              <a:ext cx="609600" cy="6096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/>
            <p:cNvSpPr/>
            <p:nvPr/>
          </p:nvSpPr>
          <p:spPr>
            <a:xfrm>
              <a:off x="8229600" y="6248400"/>
              <a:ext cx="533400" cy="4572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/>
            <p:cNvSpPr/>
            <p:nvPr/>
          </p:nvSpPr>
          <p:spPr>
            <a:xfrm>
              <a:off x="6248400" y="5715000"/>
              <a:ext cx="838200" cy="762000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7" name="Jeopardy (Think Song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1219200" y="35814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631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2181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1000" y="0"/>
            <a:ext cx="4953000" cy="6858000"/>
          </a:xfrm>
        </p:spPr>
        <p:txBody>
          <a:bodyPr/>
          <a:lstStyle/>
          <a:p>
            <a:r>
              <a:rPr lang="en-CA" dirty="0" smtClean="0"/>
              <a:t>Boy! You’re good at this.</a:t>
            </a:r>
            <a:endParaRPr lang="en-US" dirty="0"/>
          </a:p>
        </p:txBody>
      </p:sp>
      <p:pic>
        <p:nvPicPr>
          <p:cNvPr id="4" name="Content Placeholder 3" descr="goofy003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43434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5791200" y="56388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hlinkClick r:id="rId4" action="ppaction://hlinksldjump"/>
              </a:rPr>
              <a:t>Keep going.</a:t>
            </a:r>
            <a:endParaRPr lang="en-US" dirty="0"/>
          </a:p>
        </p:txBody>
      </p:sp>
      <p:pic>
        <p:nvPicPr>
          <p:cNvPr id="6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4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19600" y="0"/>
            <a:ext cx="4724400" cy="6858000"/>
          </a:xfrm>
        </p:spPr>
        <p:txBody>
          <a:bodyPr/>
          <a:lstStyle/>
          <a:p>
            <a:r>
              <a:rPr lang="en-CA" dirty="0" smtClean="0"/>
              <a:t>Incorrect! You don’t want to see me angry..</a:t>
            </a:r>
            <a:endParaRPr lang="en-US" dirty="0"/>
          </a:p>
        </p:txBody>
      </p:sp>
      <p:pic>
        <p:nvPicPr>
          <p:cNvPr id="4" name="Content Placeholder 3" descr="hulk-7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44958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5791200" y="609600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hlinkClick r:id="rId4" action="ppaction://hlinksldjump"/>
              </a:rPr>
              <a:t>Try Again!</a:t>
            </a:r>
            <a:endParaRPr lang="en-US" dirty="0"/>
          </a:p>
        </p:txBody>
      </p:sp>
      <p:pic>
        <p:nvPicPr>
          <p:cNvPr id="6" name="buzzer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724400" y="4267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1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3F42C">
            <a:alpha val="43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935162"/>
          </a:xfrm>
        </p:spPr>
        <p:txBody>
          <a:bodyPr>
            <a:normAutofit fontScale="90000"/>
          </a:bodyPr>
          <a:lstStyle/>
          <a:p>
            <a:r>
              <a:rPr lang="en-CA" i="1" dirty="0" smtClean="0"/>
              <a:t>“Strength through Discipline, Strength Through Community, Strength Through Action” </a:t>
            </a:r>
            <a:r>
              <a:rPr lang="en-CA" dirty="0" smtClean="0"/>
              <a:t>is a motto from?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38400" y="3352800"/>
            <a:ext cx="4267200" cy="2239963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CA" dirty="0" smtClean="0">
                <a:hlinkClick r:id="rId3" action="ppaction://hlinksldjump"/>
              </a:rPr>
              <a:t>Helen Keller</a:t>
            </a:r>
            <a:endParaRPr lang="en-CA" dirty="0" smtClean="0"/>
          </a:p>
          <a:p>
            <a:pPr marL="514350" indent="-514350">
              <a:buFont typeface="+mj-lt"/>
              <a:buAutoNum type="alphaUcPeriod"/>
            </a:pPr>
            <a:r>
              <a:rPr lang="en-CA" dirty="0" smtClean="0">
                <a:hlinkClick r:id="rId3" action="ppaction://hlinksldjump"/>
              </a:rPr>
              <a:t>Mortimer Brewster</a:t>
            </a:r>
            <a:endParaRPr lang="en-CA" dirty="0" smtClean="0"/>
          </a:p>
          <a:p>
            <a:pPr marL="514350" indent="-514350">
              <a:buFont typeface="+mj-lt"/>
              <a:buAutoNum type="alphaUcPeriod"/>
            </a:pPr>
            <a:r>
              <a:rPr lang="en-CA" dirty="0" smtClean="0">
                <a:hlinkClick r:id="rId4" action="ppaction://hlinksldjump"/>
              </a:rPr>
              <a:t>The Wave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381000" y="0"/>
            <a:ext cx="8458200" cy="6629400"/>
            <a:chOff x="152400" y="304800"/>
            <a:chExt cx="8610600" cy="6400800"/>
          </a:xfrm>
        </p:grpSpPr>
        <p:sp>
          <p:nvSpPr>
            <p:cNvPr id="5" name="Oval 4"/>
            <p:cNvSpPr/>
            <p:nvPr/>
          </p:nvSpPr>
          <p:spPr>
            <a:xfrm>
              <a:off x="1371600" y="381000"/>
              <a:ext cx="838200" cy="762000"/>
            </a:xfrm>
            <a:prstGeom prst="ellipse">
              <a:avLst/>
            </a:prstGeom>
            <a:solidFill>
              <a:srgbClr val="73F42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/>
            <p:cNvSpPr/>
            <p:nvPr/>
          </p:nvSpPr>
          <p:spPr>
            <a:xfrm>
              <a:off x="6553200" y="914400"/>
              <a:ext cx="609600" cy="609600"/>
            </a:xfrm>
            <a:prstGeom prst="ellipse">
              <a:avLst/>
            </a:prstGeom>
            <a:solidFill>
              <a:srgbClr val="73F42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152400" y="5943600"/>
              <a:ext cx="533400" cy="533400"/>
            </a:xfrm>
            <a:prstGeom prst="ellipse">
              <a:avLst/>
            </a:prstGeom>
            <a:solidFill>
              <a:srgbClr val="73F42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4114800" y="5715000"/>
              <a:ext cx="838200" cy="762000"/>
            </a:xfrm>
            <a:prstGeom prst="ellipse">
              <a:avLst/>
            </a:prstGeom>
            <a:solidFill>
              <a:srgbClr val="73F42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3505200" y="609600"/>
              <a:ext cx="838200" cy="762000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7924800" y="304800"/>
              <a:ext cx="533400" cy="533400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2743200" y="5867400"/>
              <a:ext cx="381000" cy="338666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/>
            <p:cNvSpPr/>
            <p:nvPr/>
          </p:nvSpPr>
          <p:spPr>
            <a:xfrm>
              <a:off x="228600" y="1066800"/>
              <a:ext cx="381000" cy="338666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>
              <a:off x="5486400" y="304800"/>
              <a:ext cx="609600" cy="5334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/>
            <p:cNvSpPr/>
            <p:nvPr/>
          </p:nvSpPr>
          <p:spPr>
            <a:xfrm>
              <a:off x="1600200" y="6019800"/>
              <a:ext cx="609600" cy="6096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/>
            <p:cNvSpPr/>
            <p:nvPr/>
          </p:nvSpPr>
          <p:spPr>
            <a:xfrm>
              <a:off x="8229600" y="6248400"/>
              <a:ext cx="533400" cy="4572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/>
            <p:cNvSpPr/>
            <p:nvPr/>
          </p:nvSpPr>
          <p:spPr>
            <a:xfrm>
              <a:off x="6248400" y="5715000"/>
              <a:ext cx="838200" cy="762000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7" name="Jeopardy (Think Song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1219200" y="35814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631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0"/>
            <a:ext cx="4191000" cy="6858000"/>
          </a:xfrm>
        </p:spPr>
        <p:txBody>
          <a:bodyPr>
            <a:normAutofit/>
          </a:bodyPr>
          <a:lstStyle/>
          <a:p>
            <a:r>
              <a:rPr lang="en-US" dirty="0" err="1" smtClean="0"/>
              <a:t>Whatta</a:t>
            </a:r>
            <a:r>
              <a:rPr lang="en-US" dirty="0" smtClean="0"/>
              <a:t> maroon! </a:t>
            </a:r>
            <a:r>
              <a:rPr lang="en-US" dirty="0" err="1" smtClean="0"/>
              <a:t>Whatta</a:t>
            </a:r>
            <a:r>
              <a:rPr lang="en-US" dirty="0" smtClean="0"/>
              <a:t> </a:t>
            </a:r>
            <a:r>
              <a:rPr lang="en-US" dirty="0" err="1" smtClean="0"/>
              <a:t>ignoranimus</a:t>
            </a:r>
            <a:r>
              <a:rPr lang="en-US" dirty="0" smtClean="0"/>
              <a:t>!</a:t>
            </a:r>
            <a:endParaRPr lang="en-US" dirty="0"/>
          </a:p>
        </p:txBody>
      </p:sp>
      <p:pic>
        <p:nvPicPr>
          <p:cNvPr id="4" name="Content Placeholder 3" descr="duck-daffy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4640580" cy="6858000"/>
          </a:xfrm>
        </p:spPr>
      </p:pic>
      <p:sp>
        <p:nvSpPr>
          <p:cNvPr id="5" name="TextBox 4"/>
          <p:cNvSpPr txBox="1"/>
          <p:nvPr/>
        </p:nvSpPr>
        <p:spPr>
          <a:xfrm>
            <a:off x="6096000" y="62484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hlinkClick r:id="rId4" action="ppaction://hlinksldjump"/>
              </a:rPr>
              <a:t>Try again.</a:t>
            </a:r>
            <a:endParaRPr lang="en-US" dirty="0"/>
          </a:p>
        </p:txBody>
      </p:sp>
      <p:pic>
        <p:nvPicPr>
          <p:cNvPr id="6" name="buzzer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724400" y="4267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1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3F42C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0" y="0"/>
            <a:ext cx="4572000" cy="6858000"/>
          </a:xfrm>
        </p:spPr>
        <p:txBody>
          <a:bodyPr/>
          <a:lstStyle/>
          <a:p>
            <a:r>
              <a:rPr lang="en-CA" dirty="0" smtClean="0"/>
              <a:t>It’s a bird..it’s a plane.. NO! It’s the right answer!</a:t>
            </a:r>
            <a:endParaRPr lang="en-US" dirty="0"/>
          </a:p>
        </p:txBody>
      </p:sp>
      <p:pic>
        <p:nvPicPr>
          <p:cNvPr id="4" name="Content Placeholder 3" descr="adventures-of-superman-648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4572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5791200" y="571500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hlinkClick r:id="rId4" action="ppaction://hlinksldjump"/>
              </a:rPr>
              <a:t>Move on!</a:t>
            </a:r>
            <a:endParaRPr lang="en-US" dirty="0"/>
          </a:p>
        </p:txBody>
      </p:sp>
      <p:pic>
        <p:nvPicPr>
          <p:cNvPr id="6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4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46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“Alone we can do so little; together we can do so much” is a quote from whom?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76600" y="3505200"/>
            <a:ext cx="3048000" cy="2362200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CA" dirty="0" smtClean="0"/>
              <a:t>Helen Keller</a:t>
            </a:r>
          </a:p>
          <a:p>
            <a:pPr marL="514350" indent="-514350">
              <a:buFont typeface="+mj-lt"/>
              <a:buAutoNum type="alphaUcPeriod"/>
            </a:pPr>
            <a:r>
              <a:rPr lang="en-CA" dirty="0" smtClean="0"/>
              <a:t>Ben Ross</a:t>
            </a:r>
          </a:p>
          <a:p>
            <a:pPr marL="514350" indent="-514350">
              <a:buFont typeface="+mj-lt"/>
              <a:buAutoNum type="alphaUcPeriod"/>
            </a:pPr>
            <a:r>
              <a:rPr lang="en-CA" dirty="0" smtClean="0"/>
              <a:t>Aunt Martha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381000" y="228600"/>
            <a:ext cx="8458200" cy="6629400"/>
            <a:chOff x="152400" y="304800"/>
            <a:chExt cx="8610600" cy="6400800"/>
          </a:xfrm>
        </p:grpSpPr>
        <p:sp>
          <p:nvSpPr>
            <p:cNvPr id="5" name="Oval 4"/>
            <p:cNvSpPr/>
            <p:nvPr/>
          </p:nvSpPr>
          <p:spPr>
            <a:xfrm>
              <a:off x="1371600" y="381000"/>
              <a:ext cx="838200" cy="762000"/>
            </a:xfrm>
            <a:prstGeom prst="ellipse">
              <a:avLst/>
            </a:prstGeom>
            <a:solidFill>
              <a:srgbClr val="73F42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/>
            <p:cNvSpPr/>
            <p:nvPr/>
          </p:nvSpPr>
          <p:spPr>
            <a:xfrm>
              <a:off x="6553200" y="914400"/>
              <a:ext cx="609600" cy="609600"/>
            </a:xfrm>
            <a:prstGeom prst="ellipse">
              <a:avLst/>
            </a:prstGeom>
            <a:solidFill>
              <a:srgbClr val="73F42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152400" y="5943600"/>
              <a:ext cx="533400" cy="533400"/>
            </a:xfrm>
            <a:prstGeom prst="ellipse">
              <a:avLst/>
            </a:prstGeom>
            <a:solidFill>
              <a:srgbClr val="73F42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4114800" y="5715000"/>
              <a:ext cx="838200" cy="762000"/>
            </a:xfrm>
            <a:prstGeom prst="ellipse">
              <a:avLst/>
            </a:prstGeom>
            <a:solidFill>
              <a:srgbClr val="73F42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3505200" y="609600"/>
              <a:ext cx="838200" cy="762000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7924800" y="304800"/>
              <a:ext cx="533400" cy="533400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2743200" y="5867400"/>
              <a:ext cx="381000" cy="338666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/>
            <p:cNvSpPr/>
            <p:nvPr/>
          </p:nvSpPr>
          <p:spPr>
            <a:xfrm>
              <a:off x="228600" y="1066800"/>
              <a:ext cx="381000" cy="338666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>
              <a:off x="5486400" y="304800"/>
              <a:ext cx="609600" cy="5334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/>
            <p:cNvSpPr/>
            <p:nvPr/>
          </p:nvSpPr>
          <p:spPr>
            <a:xfrm>
              <a:off x="1600200" y="6019800"/>
              <a:ext cx="609600" cy="6096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/>
            <p:cNvSpPr/>
            <p:nvPr/>
          </p:nvSpPr>
          <p:spPr>
            <a:xfrm>
              <a:off x="8229600" y="6248400"/>
              <a:ext cx="533400" cy="4572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/>
            <p:cNvSpPr/>
            <p:nvPr/>
          </p:nvSpPr>
          <p:spPr>
            <a:xfrm>
              <a:off x="6248400" y="5715000"/>
              <a:ext cx="838200" cy="762000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7" name="Jeopardy (Think Song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219200" y="35814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631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05400" y="0"/>
            <a:ext cx="4038600" cy="6858000"/>
          </a:xfrm>
          <a:solidFill>
            <a:schemeClr val="accent6"/>
          </a:solidFill>
        </p:spPr>
        <p:txBody>
          <a:bodyPr/>
          <a:lstStyle/>
          <a:p>
            <a:r>
              <a:rPr lang="en-CA" dirty="0" smtClean="0"/>
              <a:t>You’re Movin’ On Up!</a:t>
            </a:r>
            <a:endParaRPr lang="en-US" dirty="0"/>
          </a:p>
        </p:txBody>
      </p:sp>
      <p:pic>
        <p:nvPicPr>
          <p:cNvPr id="4" name="Picture 3" descr="90613444_ecc2943ba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51435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467600" y="6096000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hlinkClick r:id="rId4" action="ppaction://hlinksldjump"/>
              </a:rPr>
              <a:t>Keep </a:t>
            </a:r>
            <a:r>
              <a:rPr lang="en-CA" dirty="0" err="1" smtClean="0">
                <a:hlinkClick r:id="rId4" action="ppaction://hlinksldjump"/>
              </a:rPr>
              <a:t>movin</a:t>
            </a:r>
            <a:r>
              <a:rPr lang="en-CA" dirty="0" smtClean="0">
                <a:hlinkClick r:id="rId4" action="ppaction://hlinksldjump"/>
              </a:rPr>
              <a:t>’</a:t>
            </a:r>
            <a:endParaRPr lang="en-US" dirty="0"/>
          </a:p>
        </p:txBody>
      </p:sp>
      <p:pic>
        <p:nvPicPr>
          <p:cNvPr id="7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45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alpha val="3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4400" y="0"/>
            <a:ext cx="4419600" cy="6858000"/>
          </a:xfrm>
        </p:spPr>
        <p:txBody>
          <a:bodyPr/>
          <a:lstStyle/>
          <a:p>
            <a:r>
              <a:rPr lang="en-CA" dirty="0" smtClean="0"/>
              <a:t>Genius, My Friend</a:t>
            </a:r>
            <a:endParaRPr lang="en-US" dirty="0"/>
          </a:p>
        </p:txBody>
      </p:sp>
      <p:pic>
        <p:nvPicPr>
          <p:cNvPr id="5" name="Content Placeholder 4" descr="brain-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724400" cy="6858000"/>
          </a:xfrm>
        </p:spPr>
      </p:pic>
      <p:sp>
        <p:nvSpPr>
          <p:cNvPr id="4" name="TextBox 3"/>
          <p:cNvSpPr txBox="1"/>
          <p:nvPr/>
        </p:nvSpPr>
        <p:spPr>
          <a:xfrm>
            <a:off x="6400800" y="6488668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hlinkClick r:id="rId3" action="ppaction://hlinksldjump"/>
              </a:rPr>
              <a:t>Let’s use that brain again…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4400" y="0"/>
            <a:ext cx="4419600" cy="6858000"/>
          </a:xfrm>
          <a:solidFill>
            <a:srgbClr val="E21818"/>
          </a:soli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en-CA" dirty="0" smtClean="0"/>
              <a:t>Time to Turn Yourself Around</a:t>
            </a:r>
            <a:endParaRPr lang="en-US" dirty="0"/>
          </a:p>
        </p:txBody>
      </p:sp>
      <p:pic>
        <p:nvPicPr>
          <p:cNvPr id="4" name="Content Placeholder 3" descr="Wrong-Way-Road-Traffic-Sign_web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47244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7924800" y="6488668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hlinkClick r:id="rId4" action="ppaction://hlinksldjump"/>
              </a:rPr>
              <a:t>Try Again?</a:t>
            </a:r>
            <a:endParaRPr lang="en-US" dirty="0"/>
          </a:p>
        </p:txBody>
      </p:sp>
      <p:pic>
        <p:nvPicPr>
          <p:cNvPr id="6" name="buzzer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724400" y="4267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1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>
            <a:alpha val="66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52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“Have you ever tried to persuade him that he wasn't Teddy Roosevelt?” Is said by who?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24200" y="3429000"/>
            <a:ext cx="3886200" cy="2362200"/>
          </a:xfrm>
        </p:spPr>
        <p:txBody>
          <a:bodyPr/>
          <a:lstStyle/>
          <a:p>
            <a:pPr marL="571500" indent="-571500">
              <a:buFont typeface="+mj-lt"/>
              <a:buAutoNum type="alphaUcPeriod"/>
            </a:pPr>
            <a:r>
              <a:rPr lang="en-CA" dirty="0" smtClean="0">
                <a:hlinkClick r:id="rId3" action="ppaction://hlinksldjump"/>
              </a:rPr>
              <a:t>Elaine</a:t>
            </a:r>
            <a:endParaRPr lang="en-CA" dirty="0" smtClean="0"/>
          </a:p>
          <a:p>
            <a:pPr marL="571500" indent="-571500">
              <a:buFont typeface="+mj-lt"/>
              <a:buAutoNum type="alphaUcPeriod"/>
            </a:pPr>
            <a:r>
              <a:rPr lang="en-CA" dirty="0" smtClean="0">
                <a:hlinkClick r:id="rId4" action="ppaction://hlinksldjump"/>
              </a:rPr>
              <a:t>Reverend Harper</a:t>
            </a:r>
            <a:endParaRPr lang="en-CA" dirty="0" smtClean="0"/>
          </a:p>
          <a:p>
            <a:pPr marL="571500" indent="-571500">
              <a:buFont typeface="+mj-lt"/>
              <a:buAutoNum type="alphaUcPeriod"/>
            </a:pPr>
            <a:r>
              <a:rPr lang="en-CA" dirty="0" smtClean="0">
                <a:hlinkClick r:id="rId3" action="ppaction://hlinksldjump"/>
              </a:rPr>
              <a:t>Jonathan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381000" y="228600"/>
            <a:ext cx="8458200" cy="6629400"/>
            <a:chOff x="152400" y="304800"/>
            <a:chExt cx="8610600" cy="6400800"/>
          </a:xfrm>
        </p:grpSpPr>
        <p:sp>
          <p:nvSpPr>
            <p:cNvPr id="5" name="Oval 4"/>
            <p:cNvSpPr/>
            <p:nvPr/>
          </p:nvSpPr>
          <p:spPr>
            <a:xfrm>
              <a:off x="1371600" y="381000"/>
              <a:ext cx="838200" cy="762000"/>
            </a:xfrm>
            <a:prstGeom prst="ellipse">
              <a:avLst/>
            </a:prstGeom>
            <a:solidFill>
              <a:srgbClr val="73F42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/>
            <p:cNvSpPr/>
            <p:nvPr/>
          </p:nvSpPr>
          <p:spPr>
            <a:xfrm>
              <a:off x="6553200" y="914400"/>
              <a:ext cx="609600" cy="609600"/>
            </a:xfrm>
            <a:prstGeom prst="ellipse">
              <a:avLst/>
            </a:prstGeom>
            <a:solidFill>
              <a:srgbClr val="73F42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152400" y="5943600"/>
              <a:ext cx="533400" cy="533400"/>
            </a:xfrm>
            <a:prstGeom prst="ellipse">
              <a:avLst/>
            </a:prstGeom>
            <a:solidFill>
              <a:srgbClr val="73F42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4114800" y="5715000"/>
              <a:ext cx="838200" cy="762000"/>
            </a:xfrm>
            <a:prstGeom prst="ellipse">
              <a:avLst/>
            </a:prstGeom>
            <a:solidFill>
              <a:srgbClr val="73F42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3505200" y="609600"/>
              <a:ext cx="838200" cy="762000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7924800" y="304800"/>
              <a:ext cx="533400" cy="533400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2743200" y="5867400"/>
              <a:ext cx="381000" cy="338666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/>
            <p:cNvSpPr/>
            <p:nvPr/>
          </p:nvSpPr>
          <p:spPr>
            <a:xfrm>
              <a:off x="228600" y="1066800"/>
              <a:ext cx="381000" cy="338666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>
              <a:off x="5486400" y="304800"/>
              <a:ext cx="609600" cy="5334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/>
            <p:cNvSpPr/>
            <p:nvPr/>
          </p:nvSpPr>
          <p:spPr>
            <a:xfrm>
              <a:off x="1600200" y="6019800"/>
              <a:ext cx="609600" cy="6096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/>
            <p:cNvSpPr/>
            <p:nvPr/>
          </p:nvSpPr>
          <p:spPr>
            <a:xfrm>
              <a:off x="8229600" y="6248400"/>
              <a:ext cx="533400" cy="4572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/>
            <p:cNvSpPr/>
            <p:nvPr/>
          </p:nvSpPr>
          <p:spPr>
            <a:xfrm>
              <a:off x="6248400" y="5715000"/>
              <a:ext cx="838200" cy="762000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7" name="Jeopardy (Think Song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1219200" y="35814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631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05400" y="0"/>
            <a:ext cx="4038600" cy="6858000"/>
          </a:xfrm>
          <a:solidFill>
            <a:schemeClr val="accent6"/>
          </a:solidFill>
        </p:spPr>
        <p:txBody>
          <a:bodyPr/>
          <a:lstStyle/>
          <a:p>
            <a:r>
              <a:rPr lang="en-CA" dirty="0" smtClean="0"/>
              <a:t>You’re Movin’ On Up!</a:t>
            </a:r>
            <a:endParaRPr lang="en-US" dirty="0"/>
          </a:p>
        </p:txBody>
      </p:sp>
      <p:pic>
        <p:nvPicPr>
          <p:cNvPr id="4" name="Picture 3" descr="90613444_ecc2943ba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51435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467600" y="6096000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hlinkClick r:id="rId3" action="ppaction://hlinksldjump"/>
              </a:rPr>
              <a:t>Keep </a:t>
            </a:r>
            <a:r>
              <a:rPr lang="en-CA" dirty="0" err="1" smtClean="0">
                <a:hlinkClick r:id="rId3" action="ppaction://hlinksldjump"/>
              </a:rPr>
              <a:t>movin</a:t>
            </a:r>
            <a:r>
              <a:rPr lang="en-CA" dirty="0" smtClean="0">
                <a:hlinkClick r:id="rId3" action="ppaction://hlinksldjump"/>
              </a:rPr>
              <a:t>’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4648200" cy="6858000"/>
          </a:xfrm>
        </p:spPr>
        <p:txBody>
          <a:bodyPr>
            <a:normAutofit/>
          </a:bodyPr>
          <a:lstStyle/>
          <a:p>
            <a:r>
              <a:rPr lang="en-CA" dirty="0" smtClean="0"/>
              <a:t>So Close.....Yet So Far Away</a:t>
            </a:r>
            <a:endParaRPr lang="en-US" dirty="0"/>
          </a:p>
        </p:txBody>
      </p:sp>
      <p:pic>
        <p:nvPicPr>
          <p:cNvPr id="4" name="Content Placeholder 3" descr="finishline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0"/>
            <a:ext cx="4724400" cy="6857999"/>
          </a:xfrm>
        </p:spPr>
      </p:pic>
      <p:sp>
        <p:nvSpPr>
          <p:cNvPr id="5" name="TextBox 4"/>
          <p:cNvSpPr txBox="1"/>
          <p:nvPr/>
        </p:nvSpPr>
        <p:spPr>
          <a:xfrm>
            <a:off x="685800" y="6488668"/>
            <a:ext cx="365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hlinkClick r:id="rId4" action="ppaction://hlinksldjump"/>
              </a:rPr>
              <a:t>You may want to rethink that one...</a:t>
            </a:r>
            <a:endParaRPr lang="en-US" dirty="0"/>
          </a:p>
        </p:txBody>
      </p:sp>
      <p:pic>
        <p:nvPicPr>
          <p:cNvPr id="6" name="buzzer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724400" y="4267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1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3F42C">
            <a:alpha val="63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828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“I knew this would end up in the nuthouse,” who says this?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90800" y="3200400"/>
            <a:ext cx="3657600" cy="2362200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CA" dirty="0" smtClean="0">
                <a:hlinkClick r:id="rId3" action="ppaction://hlinksldjump"/>
              </a:rPr>
              <a:t>Jonathon</a:t>
            </a:r>
            <a:r>
              <a:rPr lang="en-CA" dirty="0" smtClean="0"/>
              <a:t> </a:t>
            </a:r>
          </a:p>
          <a:p>
            <a:pPr marL="514350" indent="-514350">
              <a:buFont typeface="+mj-lt"/>
              <a:buAutoNum type="alphaUcPeriod"/>
            </a:pPr>
            <a:r>
              <a:rPr lang="en-CA" dirty="0" smtClean="0">
                <a:hlinkClick r:id="rId3" action="ppaction://hlinksldjump"/>
              </a:rPr>
              <a:t>Robert Billings </a:t>
            </a:r>
            <a:endParaRPr lang="en-CA" dirty="0" smtClean="0"/>
          </a:p>
          <a:p>
            <a:pPr marL="514350" indent="-514350">
              <a:buFont typeface="+mj-lt"/>
              <a:buAutoNum type="alphaUcPeriod"/>
            </a:pPr>
            <a:r>
              <a:rPr lang="en-CA" dirty="0" smtClean="0">
                <a:hlinkClick r:id="rId4" action="ppaction://hlinksldjump"/>
              </a:rPr>
              <a:t>The Cab Driver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381000" y="228600"/>
            <a:ext cx="8458200" cy="6629400"/>
            <a:chOff x="152400" y="304800"/>
            <a:chExt cx="8610600" cy="6400800"/>
          </a:xfrm>
        </p:grpSpPr>
        <p:sp>
          <p:nvSpPr>
            <p:cNvPr id="5" name="Oval 4"/>
            <p:cNvSpPr/>
            <p:nvPr/>
          </p:nvSpPr>
          <p:spPr>
            <a:xfrm>
              <a:off x="1371600" y="381000"/>
              <a:ext cx="838200" cy="762000"/>
            </a:xfrm>
            <a:prstGeom prst="ellipse">
              <a:avLst/>
            </a:prstGeom>
            <a:solidFill>
              <a:srgbClr val="73F42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/>
            <p:cNvSpPr/>
            <p:nvPr/>
          </p:nvSpPr>
          <p:spPr>
            <a:xfrm>
              <a:off x="6553200" y="914400"/>
              <a:ext cx="609600" cy="609600"/>
            </a:xfrm>
            <a:prstGeom prst="ellipse">
              <a:avLst/>
            </a:prstGeom>
            <a:solidFill>
              <a:srgbClr val="73F42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152400" y="5943600"/>
              <a:ext cx="533400" cy="533400"/>
            </a:xfrm>
            <a:prstGeom prst="ellipse">
              <a:avLst/>
            </a:prstGeom>
            <a:solidFill>
              <a:srgbClr val="73F42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4114800" y="5715000"/>
              <a:ext cx="838200" cy="762000"/>
            </a:xfrm>
            <a:prstGeom prst="ellipse">
              <a:avLst/>
            </a:prstGeom>
            <a:solidFill>
              <a:srgbClr val="73F42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3505200" y="609600"/>
              <a:ext cx="838200" cy="762000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7924800" y="304800"/>
              <a:ext cx="533400" cy="533400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2743200" y="5867400"/>
              <a:ext cx="381000" cy="338666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/>
            <p:cNvSpPr/>
            <p:nvPr/>
          </p:nvSpPr>
          <p:spPr>
            <a:xfrm>
              <a:off x="228600" y="1066800"/>
              <a:ext cx="381000" cy="338666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>
              <a:off x="5486400" y="304800"/>
              <a:ext cx="609600" cy="5334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/>
            <p:cNvSpPr/>
            <p:nvPr/>
          </p:nvSpPr>
          <p:spPr>
            <a:xfrm>
              <a:off x="1600200" y="6019800"/>
              <a:ext cx="609600" cy="6096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/>
            <p:cNvSpPr/>
            <p:nvPr/>
          </p:nvSpPr>
          <p:spPr>
            <a:xfrm>
              <a:off x="8229600" y="6248400"/>
              <a:ext cx="533400" cy="4572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/>
            <p:cNvSpPr/>
            <p:nvPr/>
          </p:nvSpPr>
          <p:spPr>
            <a:xfrm>
              <a:off x="6248400" y="5715000"/>
              <a:ext cx="838200" cy="762000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7" name="Jeopardy (Think Song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1219200" y="35814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631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7200" y="0"/>
            <a:ext cx="4876800" cy="6858000"/>
          </a:xfrm>
        </p:spPr>
        <p:txBody>
          <a:bodyPr>
            <a:normAutofit/>
          </a:bodyPr>
          <a:lstStyle/>
          <a:p>
            <a:r>
              <a:rPr lang="en-CA" sz="9000" dirty="0" smtClean="0"/>
              <a:t>Correct-a-</a:t>
            </a:r>
            <a:r>
              <a:rPr lang="en-CA" sz="9000" dirty="0" err="1" smtClean="0"/>
              <a:t>mundo</a:t>
            </a:r>
            <a:r>
              <a:rPr lang="en-CA" sz="9000" dirty="0" smtClean="0"/>
              <a:t>!</a:t>
            </a:r>
            <a:endParaRPr lang="en-US" sz="9000" dirty="0"/>
          </a:p>
        </p:txBody>
      </p:sp>
      <p:pic>
        <p:nvPicPr>
          <p:cNvPr id="4" name="Content Placeholder 3" descr="fonz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42672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6705600" y="6488668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hlinkClick r:id="rId4" action="ppaction://hlinksldjump"/>
              </a:rPr>
              <a:t>Keep going</a:t>
            </a:r>
            <a:endParaRPr lang="en-US" dirty="0"/>
          </a:p>
        </p:txBody>
      </p:sp>
      <p:pic>
        <p:nvPicPr>
          <p:cNvPr id="6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4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62600" y="0"/>
            <a:ext cx="3581400" cy="6858000"/>
          </a:xfrm>
        </p:spPr>
        <p:txBody>
          <a:bodyPr/>
          <a:lstStyle/>
          <a:p>
            <a:r>
              <a:rPr lang="en-CA" dirty="0" smtClean="0"/>
              <a:t>Good grief. Try again.</a:t>
            </a:r>
            <a:endParaRPr lang="en-US" dirty="0"/>
          </a:p>
        </p:txBody>
      </p:sp>
      <p:pic>
        <p:nvPicPr>
          <p:cNvPr id="4" name="Content Placeholder 3" descr="good-grief-charlie-brown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55626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7620000" y="6488668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hlinkClick r:id="rId4" action="ppaction://hlinksldjump"/>
              </a:rPr>
              <a:t>Try again…</a:t>
            </a:r>
            <a:endParaRPr lang="en-US" dirty="0"/>
          </a:p>
        </p:txBody>
      </p:sp>
      <p:pic>
        <p:nvPicPr>
          <p:cNvPr id="8" name="buzzer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724400" y="4267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12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fans-booing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038600" y="0"/>
            <a:ext cx="5105400" cy="6857999"/>
          </a:xfrm>
        </p:spPr>
      </p:pic>
      <p:sp>
        <p:nvSpPr>
          <p:cNvPr id="5" name="TextBox 4"/>
          <p:cNvSpPr txBox="1"/>
          <p:nvPr/>
        </p:nvSpPr>
        <p:spPr>
          <a:xfrm rot="20297024">
            <a:off x="405426" y="2365189"/>
            <a:ext cx="3200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9600" dirty="0" smtClean="0"/>
              <a:t>Boo!!</a:t>
            </a:r>
            <a:endParaRPr lang="en-US" sz="9600" dirty="0"/>
          </a:p>
        </p:txBody>
      </p:sp>
      <p:sp>
        <p:nvSpPr>
          <p:cNvPr id="8" name="TextBox 7"/>
          <p:cNvSpPr txBox="1"/>
          <p:nvPr/>
        </p:nvSpPr>
        <p:spPr>
          <a:xfrm>
            <a:off x="0" y="6477000"/>
            <a:ext cx="1676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hlinkClick r:id="rId4" action="ppaction://hlinksldjump"/>
              </a:rPr>
              <a:t>Keep Thinking</a:t>
            </a:r>
            <a:endParaRPr lang="en-US" dirty="0"/>
          </a:p>
        </p:txBody>
      </p:sp>
      <p:pic>
        <p:nvPicPr>
          <p:cNvPr id="7" name="buzzer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724400" y="4267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12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524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CA" dirty="0"/>
              <a:t>What best describes Laurie and Amy’s friendship?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24200" y="3200400"/>
            <a:ext cx="3276600" cy="2057400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CA" dirty="0" smtClean="0">
                <a:hlinkClick r:id="rId3" action="ppaction://hlinksldjump"/>
              </a:rPr>
              <a:t>Competitive</a:t>
            </a:r>
            <a:endParaRPr lang="en-CA" dirty="0" smtClean="0"/>
          </a:p>
          <a:p>
            <a:pPr marL="514350" indent="-514350">
              <a:buFont typeface="+mj-lt"/>
              <a:buAutoNum type="alphaUcPeriod"/>
            </a:pPr>
            <a:r>
              <a:rPr lang="en-CA" dirty="0" smtClean="0">
                <a:hlinkClick r:id="rId4" action="ppaction://hlinksldjump"/>
              </a:rPr>
              <a:t>Fake</a:t>
            </a:r>
            <a:endParaRPr lang="en-CA" dirty="0" smtClean="0"/>
          </a:p>
          <a:p>
            <a:pPr marL="514350" indent="-514350">
              <a:buFont typeface="+mj-lt"/>
              <a:buAutoNum type="alphaUcPeriod"/>
            </a:pPr>
            <a:r>
              <a:rPr lang="en-CA" dirty="0" smtClean="0">
                <a:hlinkClick r:id="rId4" action="ppaction://hlinksldjump"/>
              </a:rPr>
              <a:t>Remarkable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228600" y="152400"/>
            <a:ext cx="8686800" cy="6477000"/>
            <a:chOff x="152400" y="304800"/>
            <a:chExt cx="8610600" cy="6400800"/>
          </a:xfrm>
        </p:grpSpPr>
        <p:sp>
          <p:nvSpPr>
            <p:cNvPr id="5" name="Oval 4"/>
            <p:cNvSpPr/>
            <p:nvPr/>
          </p:nvSpPr>
          <p:spPr>
            <a:xfrm>
              <a:off x="1371600" y="381000"/>
              <a:ext cx="838200" cy="762000"/>
            </a:xfrm>
            <a:prstGeom prst="ellipse">
              <a:avLst/>
            </a:prstGeom>
            <a:solidFill>
              <a:srgbClr val="73F42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/>
            <p:cNvSpPr/>
            <p:nvPr/>
          </p:nvSpPr>
          <p:spPr>
            <a:xfrm>
              <a:off x="6553200" y="914400"/>
              <a:ext cx="609600" cy="609600"/>
            </a:xfrm>
            <a:prstGeom prst="ellipse">
              <a:avLst/>
            </a:prstGeom>
            <a:solidFill>
              <a:srgbClr val="73F42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152400" y="5943600"/>
              <a:ext cx="533400" cy="533400"/>
            </a:xfrm>
            <a:prstGeom prst="ellipse">
              <a:avLst/>
            </a:prstGeom>
            <a:solidFill>
              <a:srgbClr val="73F42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4114800" y="5715000"/>
              <a:ext cx="838200" cy="762000"/>
            </a:xfrm>
            <a:prstGeom prst="ellipse">
              <a:avLst/>
            </a:prstGeom>
            <a:solidFill>
              <a:srgbClr val="73F42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3505200" y="609600"/>
              <a:ext cx="838200" cy="762000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7924800" y="304800"/>
              <a:ext cx="533400" cy="533400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2743200" y="5867400"/>
              <a:ext cx="381000" cy="338666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/>
            <p:cNvSpPr/>
            <p:nvPr/>
          </p:nvSpPr>
          <p:spPr>
            <a:xfrm>
              <a:off x="228600" y="1066800"/>
              <a:ext cx="381000" cy="338666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>
              <a:off x="5486400" y="304800"/>
              <a:ext cx="609600" cy="5334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/>
            <p:cNvSpPr/>
            <p:nvPr/>
          </p:nvSpPr>
          <p:spPr>
            <a:xfrm>
              <a:off x="1600200" y="6019800"/>
              <a:ext cx="609600" cy="6096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/>
            <p:cNvSpPr/>
            <p:nvPr/>
          </p:nvSpPr>
          <p:spPr>
            <a:xfrm>
              <a:off x="8229600" y="6248400"/>
              <a:ext cx="533400" cy="4572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/>
            <p:cNvSpPr/>
            <p:nvPr/>
          </p:nvSpPr>
          <p:spPr>
            <a:xfrm>
              <a:off x="6248400" y="5715000"/>
              <a:ext cx="838200" cy="762000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7" name="Jeopardy (Think Song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1219200" y="35814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631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Custom 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B27F9"/>
      </a:hlink>
      <a:folHlink>
        <a:srgbClr val="A62AA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430</TotalTime>
  <Words>1041</Words>
  <Application>Microsoft Office PowerPoint</Application>
  <PresentationFormat>On-screen Show (4:3)</PresentationFormat>
  <Paragraphs>266</Paragraphs>
  <Slides>77</Slides>
  <Notes>1</Notes>
  <HiddenSlides>0</HiddenSlides>
  <MMClips>69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77</vt:i4>
      </vt:variant>
    </vt:vector>
  </HeadingPairs>
  <TitlesOfParts>
    <vt:vector size="78" baseType="lpstr">
      <vt:lpstr>Office Theme</vt:lpstr>
      <vt:lpstr>Slide 1</vt:lpstr>
      <vt:lpstr>Slide 2</vt:lpstr>
      <vt:lpstr>Who is the class loser?</vt:lpstr>
      <vt:lpstr>Slide 4</vt:lpstr>
      <vt:lpstr>Slide 5</vt:lpstr>
      <vt:lpstr>Who is the leader of The Wave?</vt:lpstr>
      <vt:lpstr>You’re Movin’ On Up!</vt:lpstr>
      <vt:lpstr>Slide 8</vt:lpstr>
      <vt:lpstr>What best describes Laurie and Amy’s friendship?</vt:lpstr>
      <vt:lpstr>Keep Truckin’</vt:lpstr>
      <vt:lpstr>Slide 11</vt:lpstr>
      <vt:lpstr>What kind of humour does Mr. Ross have? </vt:lpstr>
      <vt:lpstr>Correct !   Just keep Swimmin’</vt:lpstr>
      <vt:lpstr>So Close.....Yet So Far Away</vt:lpstr>
      <vt:lpstr>Why doesn’t Laurie like the Wave?? </vt:lpstr>
      <vt:lpstr>Correct-a-mundo!</vt:lpstr>
      <vt:lpstr>You’re really starting to grind my gears. </vt:lpstr>
      <vt:lpstr>What does Teddy do that annoys the neighbours?</vt:lpstr>
      <vt:lpstr>Going for Gold!</vt:lpstr>
      <vt:lpstr>Time to Turn Yourself Around</vt:lpstr>
      <vt:lpstr>What country did the cellar represent?</vt:lpstr>
      <vt:lpstr>Genius, My Friend</vt:lpstr>
      <vt:lpstr>Bubbles could have answered that one</vt:lpstr>
      <vt:lpstr>What kind of wine did the aunts put their poison in?</vt:lpstr>
      <vt:lpstr>Fantastic!</vt:lpstr>
      <vt:lpstr>Do you live under a rock?</vt:lpstr>
      <vt:lpstr>What do Mortimer and Elaine do at the beginning of the play? </vt:lpstr>
      <vt:lpstr>I feel my spidey senses tingling.... You’re Correct!!!!!</vt:lpstr>
      <vt:lpstr>    D’OH!</vt:lpstr>
      <vt:lpstr>What was the souvenir the Aunts kept from all the gentleman?</vt:lpstr>
      <vt:lpstr>It’s a Yes, Dude</vt:lpstr>
      <vt:lpstr>You will not be moving on</vt:lpstr>
      <vt:lpstr>Slide 33</vt:lpstr>
      <vt:lpstr>It’s a bird..it’s a plane.. NO! It’s the right answer!</vt:lpstr>
      <vt:lpstr>I guess someone didn’t have their smart-i-os this morning..</vt:lpstr>
      <vt:lpstr>Who was the most important person in Helen’s life?</vt:lpstr>
      <vt:lpstr>Incorrect! You don’t want to see me angry..</vt:lpstr>
      <vt:lpstr>Whats up Doc? You’re doing great!</vt:lpstr>
      <vt:lpstr>How old was Helen Keller when she died?</vt:lpstr>
      <vt:lpstr>Yabba Dabba Do!</vt:lpstr>
      <vt:lpstr>No Scooby Snacks for you </vt:lpstr>
      <vt:lpstr>When was Helen Keller Born?</vt:lpstr>
      <vt:lpstr>I choose you! To go onto the next question.</vt:lpstr>
      <vt:lpstr>Bzzzz! That is incorrect! </vt:lpstr>
      <vt:lpstr>when did Helen become deaf and blind?</vt:lpstr>
      <vt:lpstr>Good grief. Try again.</vt:lpstr>
      <vt:lpstr>Boy! You’re good at this.</vt:lpstr>
      <vt:lpstr>How should you not start off a story? </vt:lpstr>
      <vt:lpstr>I think you need a tic-tac or somethin’. Cause’ you STINK!</vt:lpstr>
      <vt:lpstr>You’ve Made me proud... or at least less ashamed..correct!</vt:lpstr>
      <vt:lpstr>What are some tips for having success in voice?</vt:lpstr>
      <vt:lpstr>Whatta maroon! Whatta ignoranimus!</vt:lpstr>
      <vt:lpstr>Keep Truckin’</vt:lpstr>
      <vt:lpstr>Avoid vague, boring and ________ words. </vt:lpstr>
      <vt:lpstr>You will not be moving on</vt:lpstr>
      <vt:lpstr>Fantastic!</vt:lpstr>
      <vt:lpstr>Which is NOT part of RAFTS? </vt:lpstr>
      <vt:lpstr>I choose you! To go onto the next question.</vt:lpstr>
      <vt:lpstr>Bubbles could have answered that one</vt:lpstr>
      <vt:lpstr>Conventions do NOT include... </vt:lpstr>
      <vt:lpstr>Yabba Dabba Do!</vt:lpstr>
      <vt:lpstr>Do you live under a rock?</vt:lpstr>
      <vt:lpstr>Who says “CHARGE!” while running up the stairs? </vt:lpstr>
      <vt:lpstr>Boy! You’re good at this.</vt:lpstr>
      <vt:lpstr>Incorrect! You don’t want to see me angry..</vt:lpstr>
      <vt:lpstr>“Strength through Discipline, Strength Through Community, Strength Through Action” is a motto from? </vt:lpstr>
      <vt:lpstr>Whatta maroon! Whatta ignoranimus!</vt:lpstr>
      <vt:lpstr>It’s a bird..it’s a plane.. NO! It’s the right answer!</vt:lpstr>
      <vt:lpstr>“Alone we can do so little; together we can do so much” is a quote from whom? </vt:lpstr>
      <vt:lpstr>Genius, My Friend</vt:lpstr>
      <vt:lpstr>Time to Turn Yourself Around</vt:lpstr>
      <vt:lpstr>“Have you ever tried to persuade him that he wasn't Teddy Roosevelt?” Is said by who? </vt:lpstr>
      <vt:lpstr>You’re Movin’ On Up!</vt:lpstr>
      <vt:lpstr>So Close.....Yet So Far Away</vt:lpstr>
      <vt:lpstr>“I knew this would end up in the nuthouse,” who says this?</vt:lpstr>
      <vt:lpstr>Correct-a-mundo!</vt:lpstr>
      <vt:lpstr>Good grief. Try again.</vt:lpstr>
    </vt:vector>
  </TitlesOfParts>
  <Company>Prairie South School Division No.210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howell.samantha</dc:creator>
  <cp:lastModifiedBy>Staff of Prairie South School Division No. 210</cp:lastModifiedBy>
  <cp:revision>54</cp:revision>
  <dcterms:created xsi:type="dcterms:W3CDTF">2010-01-21T14:42:50Z</dcterms:created>
  <dcterms:modified xsi:type="dcterms:W3CDTF">2010-01-24T18:07:36Z</dcterms:modified>
</cp:coreProperties>
</file>